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3"/>
    <p:sldMasterId id="2147483686" r:id="rId4"/>
  </p:sldMasterIdLst>
  <p:notesMasterIdLst>
    <p:notesMasterId r:id="rId7"/>
  </p:notesMasterIdLst>
  <p:sldIdLst>
    <p:sldId id="454" r:id="rId5"/>
    <p:sldId id="410" r:id="rId6"/>
    <p:sldId id="411" r:id="rId8"/>
    <p:sldId id="412" r:id="rId9"/>
    <p:sldId id="419" r:id="rId10"/>
    <p:sldId id="515" r:id="rId11"/>
    <p:sldId id="516" r:id="rId12"/>
    <p:sldId id="517" r:id="rId13"/>
    <p:sldId id="487" r:id="rId14"/>
    <p:sldId id="416" r:id="rId15"/>
    <p:sldId id="420" r:id="rId16"/>
    <p:sldId id="451" r:id="rId17"/>
    <p:sldId id="452" r:id="rId18"/>
    <p:sldId id="421" r:id="rId19"/>
    <p:sldId id="422" r:id="rId20"/>
    <p:sldId id="423" r:id="rId21"/>
    <p:sldId id="424" r:id="rId22"/>
    <p:sldId id="426" r:id="rId23"/>
    <p:sldId id="430" r:id="rId24"/>
    <p:sldId id="431" r:id="rId25"/>
    <p:sldId id="432" r:id="rId26"/>
    <p:sldId id="434" r:id="rId27"/>
    <p:sldId id="433" r:id="rId28"/>
    <p:sldId id="437" r:id="rId29"/>
    <p:sldId id="438" r:id="rId30"/>
    <p:sldId id="436" r:id="rId31"/>
    <p:sldId id="439" r:id="rId32"/>
    <p:sldId id="441" r:id="rId33"/>
    <p:sldId id="440" r:id="rId34"/>
    <p:sldId id="442" r:id="rId35"/>
    <p:sldId id="443" r:id="rId36"/>
    <p:sldId id="444" r:id="rId37"/>
    <p:sldId id="445" r:id="rId38"/>
    <p:sldId id="450" r:id="rId39"/>
    <p:sldId id="449" r:id="rId40"/>
    <p:sldId id="453" r:id="rId4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38"/>
        <p:guide pos="383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5" Type="http://schemas.openxmlformats.org/officeDocument/2006/relationships/commentAuthors" Target="commentAuthors.xml"/><Relationship Id="rId44" Type="http://schemas.openxmlformats.org/officeDocument/2006/relationships/tableStyles" Target="tableStyles.xml"/><Relationship Id="rId43" Type="http://schemas.openxmlformats.org/officeDocument/2006/relationships/viewProps" Target="viewProps.xml"/><Relationship Id="rId42" Type="http://schemas.openxmlformats.org/officeDocument/2006/relationships/presProps" Target="presProps.xml"/><Relationship Id="rId41" Type="http://schemas.openxmlformats.org/officeDocument/2006/relationships/slide" Target="slides/slide36.xml"/><Relationship Id="rId40" Type="http://schemas.openxmlformats.org/officeDocument/2006/relationships/slide" Target="slides/slide35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3A90FA-0BB9-4762-B9C7-8A3848974C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en-US" altLang="zh-CN"/>
              <a:t>NAT</a:t>
            </a:r>
            <a:r>
              <a:rPr lang="zh-CN" altLang="en-US"/>
              <a:t>值  </a:t>
            </a:r>
            <a:r>
              <a:rPr lang="en-US" altLang="zh-CN"/>
              <a:t>1</a:t>
            </a:r>
            <a:r>
              <a:rPr lang="zh-CN" altLang="en-US"/>
              <a:t>：</a:t>
            </a:r>
            <a:r>
              <a:rPr lang="en-US" altLang="zh-CN"/>
              <a:t>Full-cone</a:t>
            </a:r>
            <a:r>
              <a:rPr lang="zh-CN" altLang="en-US"/>
              <a:t>、(Address) restricted cone     </a:t>
            </a:r>
            <a:r>
              <a:rPr lang="en-US" altLang="zh-CN"/>
              <a:t>2</a:t>
            </a:r>
            <a:r>
              <a:rPr lang="zh-CN" altLang="en-US"/>
              <a:t>：Port-restricted cone       </a:t>
            </a:r>
            <a:r>
              <a:rPr lang="en-US" altLang="zh-CN"/>
              <a:t>3</a:t>
            </a:r>
            <a:r>
              <a:rPr lang="zh-CN" altLang="en-US"/>
              <a:t>：Symmetric</a:t>
            </a:r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>
              <a:sym typeface="+mn-ea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>
              <a:sym typeface="+mn-ea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>
              <a:sym typeface="+mn-ea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695D80-81E5-4A27-8FB4-38592ED0CD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>
              <a:sym typeface="+mn-ea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架构</a:t>
            </a:r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>
              <a:sym typeface="+mn-ea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>
              <a:sym typeface="+mn-ea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>
              <a:sym typeface="+mn-ea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695D80-81E5-4A27-8FB4-38592ED0CD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695D80-81E5-4A27-8FB4-38592ED0CD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>
              <a:sym typeface="+mn-ea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基本概念</a:t>
            </a:r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基本概念</a:t>
            </a:r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架构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image" Target="file:///C:\Users\1V994W2\PycharmProjects\PPT_Background_Generation/pic_temp/pic_sup.png" TargetMode="External"/><Relationship Id="rId3" Type="http://schemas.openxmlformats.org/officeDocument/2006/relationships/image" Target="../media/image1.png"/><Relationship Id="rId2" Type="http://schemas.openxmlformats.org/officeDocument/2006/relationships/tags" Target="../tags/tag1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tags" Target="../tags/tag69.xml"/><Relationship Id="rId7" Type="http://schemas.openxmlformats.org/officeDocument/2006/relationships/image" Target="file:///C:\Users\1V994W2\PycharmProjects\PPT_Background_Generation/pic_temp/1_pic_quater_left_down.png" TargetMode="External"/><Relationship Id="rId6" Type="http://schemas.openxmlformats.org/officeDocument/2006/relationships/image" Target="../media/image3.png"/><Relationship Id="rId5" Type="http://schemas.openxmlformats.org/officeDocument/2006/relationships/tags" Target="../tags/tag68.xml"/><Relationship Id="rId4" Type="http://schemas.openxmlformats.org/officeDocument/2006/relationships/image" Target="file:///C:\Users\1V994W2\PycharmProjects\PPT_Background_Generation/pic_temp/0_pic_quater_right_down.png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67.xml"/><Relationship Id="rId11" Type="http://schemas.openxmlformats.org/officeDocument/2006/relationships/tags" Target="../tags/tag72.xml"/><Relationship Id="rId10" Type="http://schemas.openxmlformats.org/officeDocument/2006/relationships/tags" Target="../tags/tag71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7" Type="http://schemas.openxmlformats.org/officeDocument/2006/relationships/tags" Target="../tags/tag76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image" Target="file:///C:\Users\1V994W2\PycharmProjects\PPT_Background_Generation/pic_temp/pic_sup.png" TargetMode="External"/><Relationship Id="rId3" Type="http://schemas.openxmlformats.org/officeDocument/2006/relationships/image" Target="../media/image1.png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81.xml"/><Relationship Id="rId8" Type="http://schemas.openxmlformats.org/officeDocument/2006/relationships/tags" Target="../tags/tag80.xml"/><Relationship Id="rId7" Type="http://schemas.openxmlformats.org/officeDocument/2006/relationships/image" Target="file:///C:\Users\1V994W2\PycharmProjects\PPT_Background_Generation/pic_temp/1_pic_quater_left_down.png" TargetMode="External"/><Relationship Id="rId6" Type="http://schemas.openxmlformats.org/officeDocument/2006/relationships/image" Target="../media/image3.png"/><Relationship Id="rId5" Type="http://schemas.openxmlformats.org/officeDocument/2006/relationships/tags" Target="../tags/tag79.xml"/><Relationship Id="rId4" Type="http://schemas.openxmlformats.org/officeDocument/2006/relationships/image" Target="file:///C:\Users\1V994W2\PycharmProjects\PPT_Background_Generation/pic_temp/0_pic_quater_right_down.png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78.xml"/><Relationship Id="rId11" Type="http://schemas.openxmlformats.org/officeDocument/2006/relationships/tags" Target="../tags/tag83.xml"/><Relationship Id="rId10" Type="http://schemas.openxmlformats.org/officeDocument/2006/relationships/tags" Target="../tags/tag82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87.xml"/><Relationship Id="rId8" Type="http://schemas.openxmlformats.org/officeDocument/2006/relationships/image" Target="file:///C:\Users\1V994W2\PycharmProjects\PPT_Background_Generation/pic_temp/1_pic_quater_left_down.png" TargetMode="External"/><Relationship Id="rId7" Type="http://schemas.openxmlformats.org/officeDocument/2006/relationships/image" Target="../media/image3.png"/><Relationship Id="rId6" Type="http://schemas.openxmlformats.org/officeDocument/2006/relationships/tags" Target="../tags/tag86.xml"/><Relationship Id="rId5" Type="http://schemas.openxmlformats.org/officeDocument/2006/relationships/image" Target="file:///C:\Users\1V994W2\PycharmProjects\PPT_Background_Generation/pic_temp/0_pic_quater_right_down.png" TargetMode="External"/><Relationship Id="rId4" Type="http://schemas.openxmlformats.org/officeDocument/2006/relationships/image" Target="../media/image2.png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3" Type="http://schemas.openxmlformats.org/officeDocument/2006/relationships/tags" Target="../tags/tag91.xml"/><Relationship Id="rId12" Type="http://schemas.openxmlformats.org/officeDocument/2006/relationships/tags" Target="../tags/tag90.xml"/><Relationship Id="rId11" Type="http://schemas.openxmlformats.org/officeDocument/2006/relationships/tags" Target="../tags/tag89.xml"/><Relationship Id="rId10" Type="http://schemas.openxmlformats.org/officeDocument/2006/relationships/tags" Target="../tags/tag88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7.xml"/><Relationship Id="rId8" Type="http://schemas.openxmlformats.org/officeDocument/2006/relationships/tags" Target="../tags/tag96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image" Target="file:///C:\Users\1V994W2\PycharmProjects\PPT_Background_Generation/pic_temp/0_pic_quater_right_down.png" TargetMode="External"/><Relationship Id="rId4" Type="http://schemas.openxmlformats.org/officeDocument/2006/relationships/image" Target="../media/image2.png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1" Type="http://schemas.openxmlformats.org/officeDocument/2006/relationships/tags" Target="../tags/tag99.xml"/><Relationship Id="rId10" Type="http://schemas.openxmlformats.org/officeDocument/2006/relationships/tags" Target="../tags/tag98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03.xml"/><Relationship Id="rId8" Type="http://schemas.openxmlformats.org/officeDocument/2006/relationships/image" Target="file:///C:\Users\1V994W2\PycharmProjects\PPT_Background_Generation/pic_temp/1_pic_quater_left_down.png" TargetMode="External"/><Relationship Id="rId7" Type="http://schemas.openxmlformats.org/officeDocument/2006/relationships/image" Target="../media/image3.png"/><Relationship Id="rId6" Type="http://schemas.openxmlformats.org/officeDocument/2006/relationships/tags" Target="../tags/tag102.xml"/><Relationship Id="rId5" Type="http://schemas.openxmlformats.org/officeDocument/2006/relationships/image" Target="file:///C:\Users\1V994W2\PycharmProjects\PPT_Background_Generation/pic_temp/0_pic_quater_right_down.png" TargetMode="External"/><Relationship Id="rId4" Type="http://schemas.openxmlformats.org/officeDocument/2006/relationships/image" Target="../media/image2.png"/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4" Type="http://schemas.openxmlformats.org/officeDocument/2006/relationships/tags" Target="../tags/tag108.xml"/><Relationship Id="rId13" Type="http://schemas.openxmlformats.org/officeDocument/2006/relationships/tags" Target="../tags/tag107.xml"/><Relationship Id="rId12" Type="http://schemas.openxmlformats.org/officeDocument/2006/relationships/tags" Target="../tags/tag106.xml"/><Relationship Id="rId11" Type="http://schemas.openxmlformats.org/officeDocument/2006/relationships/tags" Target="../tags/tag105.xml"/><Relationship Id="rId10" Type="http://schemas.openxmlformats.org/officeDocument/2006/relationships/tags" Target="../tags/tag104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12.xml"/><Relationship Id="rId8" Type="http://schemas.openxmlformats.org/officeDocument/2006/relationships/image" Target="file:///C:\Users\1V994W2\PycharmProjects\PPT_Background_Generation/pic_temp/1_pic_quater_left_down.png" TargetMode="External"/><Relationship Id="rId7" Type="http://schemas.openxmlformats.org/officeDocument/2006/relationships/image" Target="../media/image3.png"/><Relationship Id="rId6" Type="http://schemas.openxmlformats.org/officeDocument/2006/relationships/tags" Target="../tags/tag111.xml"/><Relationship Id="rId5" Type="http://schemas.openxmlformats.org/officeDocument/2006/relationships/image" Target="file:///C:\Users\1V994W2\PycharmProjects\PPT_Background_Generation/pic_temp/0_pic_quater_right_down.png" TargetMode="External"/><Relationship Id="rId4" Type="http://schemas.openxmlformats.org/officeDocument/2006/relationships/image" Target="../media/image2.png"/><Relationship Id="rId3" Type="http://schemas.openxmlformats.org/officeDocument/2006/relationships/tags" Target="../tags/tag110.xml"/><Relationship Id="rId2" Type="http://schemas.openxmlformats.org/officeDocument/2006/relationships/tags" Target="../tags/tag109.xml"/><Relationship Id="rId14" Type="http://schemas.openxmlformats.org/officeDocument/2006/relationships/tags" Target="../tags/tag117.xml"/><Relationship Id="rId13" Type="http://schemas.openxmlformats.org/officeDocument/2006/relationships/tags" Target="../tags/tag116.xml"/><Relationship Id="rId12" Type="http://schemas.openxmlformats.org/officeDocument/2006/relationships/tags" Target="../tags/tag115.xml"/><Relationship Id="rId11" Type="http://schemas.openxmlformats.org/officeDocument/2006/relationships/tags" Target="../tags/tag114.xml"/><Relationship Id="rId10" Type="http://schemas.openxmlformats.org/officeDocument/2006/relationships/tags" Target="../tags/tag113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21.xml"/><Relationship Id="rId8" Type="http://schemas.openxmlformats.org/officeDocument/2006/relationships/image" Target="file:///C:\Users\1V994W2\PycharmProjects\PPT_Background_Generation/pic_temp/1_pic_quater_left_down.png" TargetMode="External"/><Relationship Id="rId7" Type="http://schemas.openxmlformats.org/officeDocument/2006/relationships/image" Target="../media/image3.png"/><Relationship Id="rId6" Type="http://schemas.openxmlformats.org/officeDocument/2006/relationships/tags" Target="../tags/tag120.xml"/><Relationship Id="rId5" Type="http://schemas.openxmlformats.org/officeDocument/2006/relationships/image" Target="file:///C:\Users\1V994W2\PycharmProjects\PPT_Background_Generation/pic_temp/0_pic_quater_right_down.png" TargetMode="External"/><Relationship Id="rId4" Type="http://schemas.openxmlformats.org/officeDocument/2006/relationships/image" Target="../media/image2.png"/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6" Type="http://schemas.openxmlformats.org/officeDocument/2006/relationships/tags" Target="../tags/tag128.xml"/><Relationship Id="rId15" Type="http://schemas.openxmlformats.org/officeDocument/2006/relationships/tags" Target="../tags/tag127.xml"/><Relationship Id="rId14" Type="http://schemas.openxmlformats.org/officeDocument/2006/relationships/tags" Target="../tags/tag126.xml"/><Relationship Id="rId13" Type="http://schemas.openxmlformats.org/officeDocument/2006/relationships/tags" Target="../tags/tag125.xml"/><Relationship Id="rId12" Type="http://schemas.openxmlformats.org/officeDocument/2006/relationships/tags" Target="../tags/tag124.xml"/><Relationship Id="rId11" Type="http://schemas.openxmlformats.org/officeDocument/2006/relationships/tags" Target="../tags/tag123.xml"/><Relationship Id="rId10" Type="http://schemas.openxmlformats.org/officeDocument/2006/relationships/tags" Target="../tags/tag122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32.xml"/><Relationship Id="rId8" Type="http://schemas.openxmlformats.org/officeDocument/2006/relationships/image" Target="file:///C:\Users\1V994W2\PycharmProjects\PPT_Background_Generation/pic_temp/1_pic_quater_left_down.png" TargetMode="External"/><Relationship Id="rId7" Type="http://schemas.openxmlformats.org/officeDocument/2006/relationships/image" Target="../media/image3.png"/><Relationship Id="rId6" Type="http://schemas.openxmlformats.org/officeDocument/2006/relationships/tags" Target="../tags/tag131.xml"/><Relationship Id="rId5" Type="http://schemas.openxmlformats.org/officeDocument/2006/relationships/image" Target="file:///C:\Users\1V994W2\PycharmProjects\PPT_Background_Generation/pic_temp/0_pic_quater_right_down.png" TargetMode="External"/><Relationship Id="rId4" Type="http://schemas.openxmlformats.org/officeDocument/2006/relationships/image" Target="../media/image2.png"/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3" Type="http://schemas.openxmlformats.org/officeDocument/2006/relationships/tags" Target="../tags/tag136.xml"/><Relationship Id="rId12" Type="http://schemas.openxmlformats.org/officeDocument/2006/relationships/tags" Target="../tags/tag135.xml"/><Relationship Id="rId11" Type="http://schemas.openxmlformats.org/officeDocument/2006/relationships/tags" Target="../tags/tag134.xml"/><Relationship Id="rId10" Type="http://schemas.openxmlformats.org/officeDocument/2006/relationships/tags" Target="../tags/tag133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48.xml"/><Relationship Id="rId8" Type="http://schemas.openxmlformats.org/officeDocument/2006/relationships/tags" Target="../tags/tag147.xml"/><Relationship Id="rId7" Type="http://schemas.openxmlformats.org/officeDocument/2006/relationships/tags" Target="../tags/tag146.xml"/><Relationship Id="rId6" Type="http://schemas.openxmlformats.org/officeDocument/2006/relationships/tags" Target="../tags/tag145.xml"/><Relationship Id="rId5" Type="http://schemas.openxmlformats.org/officeDocument/2006/relationships/tags" Target="../tags/tag144.xml"/><Relationship Id="rId4" Type="http://schemas.openxmlformats.org/officeDocument/2006/relationships/image" Target="file:///C:\Users\1V994W2\PycharmProjects\PPT_Background_Generation/pic_temp/pic_sup.png" TargetMode="External"/><Relationship Id="rId3" Type="http://schemas.openxmlformats.org/officeDocument/2006/relationships/image" Target="../media/image7.png"/><Relationship Id="rId2" Type="http://schemas.openxmlformats.org/officeDocument/2006/relationships/tags" Target="../tags/tag143.xml"/><Relationship Id="rId12" Type="http://schemas.openxmlformats.org/officeDocument/2006/relationships/tags" Target="../tags/tag151.xml"/><Relationship Id="rId11" Type="http://schemas.openxmlformats.org/officeDocument/2006/relationships/tags" Target="../tags/tag150.xml"/><Relationship Id="rId10" Type="http://schemas.openxmlformats.org/officeDocument/2006/relationships/tags" Target="../tags/tag149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tags" Target="../tags/tag12.xml"/><Relationship Id="rId7" Type="http://schemas.openxmlformats.org/officeDocument/2006/relationships/image" Target="file:///C:\Users\1V994W2\PycharmProjects\PPT_Background_Generation/pic_temp/1_pic_quater_left_down.png" TargetMode="External"/><Relationship Id="rId6" Type="http://schemas.openxmlformats.org/officeDocument/2006/relationships/image" Target="../media/image3.png"/><Relationship Id="rId5" Type="http://schemas.openxmlformats.org/officeDocument/2006/relationships/tags" Target="../tags/tag11.xml"/><Relationship Id="rId4" Type="http://schemas.openxmlformats.org/officeDocument/2006/relationships/image" Target="file:///C:\Users\1V994W2\PycharmProjects\PPT_Background_Generation/pic_temp/0_pic_quater_right_down.png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10.xml"/><Relationship Id="rId12" Type="http://schemas.openxmlformats.org/officeDocument/2006/relationships/tags" Target="../tags/tag16.xml"/><Relationship Id="rId11" Type="http://schemas.openxmlformats.org/officeDocument/2006/relationships/tags" Target="../tags/tag15.xml"/><Relationship Id="rId10" Type="http://schemas.openxmlformats.org/officeDocument/2006/relationships/tags" Target="../tags/tag14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55.xml"/><Relationship Id="rId8" Type="http://schemas.openxmlformats.org/officeDocument/2006/relationships/tags" Target="../tags/tag154.xml"/><Relationship Id="rId7" Type="http://schemas.openxmlformats.org/officeDocument/2006/relationships/image" Target="file:///C:\Users\1V994W2\PycharmProjects\PPT_Background_Generation/pic_temp/1_pic_quater_right_up.png" TargetMode="External"/><Relationship Id="rId6" Type="http://schemas.openxmlformats.org/officeDocument/2006/relationships/image" Target="../media/image9.png"/><Relationship Id="rId5" Type="http://schemas.openxmlformats.org/officeDocument/2006/relationships/tags" Target="../tags/tag153.xml"/><Relationship Id="rId4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image" Target="../media/image8.png"/><Relationship Id="rId2" Type="http://schemas.openxmlformats.org/officeDocument/2006/relationships/tags" Target="../tags/tag152.xml"/><Relationship Id="rId12" Type="http://schemas.openxmlformats.org/officeDocument/2006/relationships/tags" Target="../tags/tag158.xml"/><Relationship Id="rId11" Type="http://schemas.openxmlformats.org/officeDocument/2006/relationships/tags" Target="../tags/tag157.xml"/><Relationship Id="rId10" Type="http://schemas.openxmlformats.org/officeDocument/2006/relationships/tags" Target="../tags/tag156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64.xml"/><Relationship Id="rId8" Type="http://schemas.openxmlformats.org/officeDocument/2006/relationships/tags" Target="../tags/tag163.xml"/><Relationship Id="rId7" Type="http://schemas.openxmlformats.org/officeDocument/2006/relationships/tags" Target="../tags/tag162.xml"/><Relationship Id="rId6" Type="http://schemas.openxmlformats.org/officeDocument/2006/relationships/tags" Target="../tags/tag161.xml"/><Relationship Id="rId5" Type="http://schemas.openxmlformats.org/officeDocument/2006/relationships/tags" Target="../tags/tag160.xml"/><Relationship Id="rId4" Type="http://schemas.openxmlformats.org/officeDocument/2006/relationships/image" Target="file:///C:\Users\1V994W2\PycharmProjects\PPT_Background_Generation/pic_temp/pic_half_down.png" TargetMode="External"/><Relationship Id="rId3" Type="http://schemas.openxmlformats.org/officeDocument/2006/relationships/image" Target="../media/image10.png"/><Relationship Id="rId2" Type="http://schemas.openxmlformats.org/officeDocument/2006/relationships/tags" Target="../tags/tag159.xml"/><Relationship Id="rId10" Type="http://schemas.openxmlformats.org/officeDocument/2006/relationships/tags" Target="../tags/tag165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69.xml"/><Relationship Id="rId8" Type="http://schemas.openxmlformats.org/officeDocument/2006/relationships/tags" Target="../tags/tag168.xml"/><Relationship Id="rId7" Type="http://schemas.openxmlformats.org/officeDocument/2006/relationships/image" Target="file:///C:\Users\1V994W2\PycharmProjects\PPT_Background_Generation/pic_temp/1_pic_quater_right_up.png" TargetMode="External"/><Relationship Id="rId6" Type="http://schemas.openxmlformats.org/officeDocument/2006/relationships/image" Target="../media/image9.png"/><Relationship Id="rId5" Type="http://schemas.openxmlformats.org/officeDocument/2006/relationships/tags" Target="../tags/tag167.xml"/><Relationship Id="rId4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image" Target="../media/image8.png"/><Relationship Id="rId2" Type="http://schemas.openxmlformats.org/officeDocument/2006/relationships/tags" Target="../tags/tag166.xml"/><Relationship Id="rId13" Type="http://schemas.openxmlformats.org/officeDocument/2006/relationships/tags" Target="../tags/tag173.xml"/><Relationship Id="rId12" Type="http://schemas.openxmlformats.org/officeDocument/2006/relationships/tags" Target="../tags/tag172.xml"/><Relationship Id="rId11" Type="http://schemas.openxmlformats.org/officeDocument/2006/relationships/tags" Target="../tags/tag171.xml"/><Relationship Id="rId10" Type="http://schemas.openxmlformats.org/officeDocument/2006/relationships/tags" Target="../tags/tag17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77.xml"/><Relationship Id="rId8" Type="http://schemas.openxmlformats.org/officeDocument/2006/relationships/tags" Target="../tags/tag176.xml"/><Relationship Id="rId7" Type="http://schemas.openxmlformats.org/officeDocument/2006/relationships/image" Target="file:///C:\Users\1V994W2\PycharmProjects\PPT_Background_Generation/pic_temp/1_pic_quater_right_up.png" TargetMode="External"/><Relationship Id="rId6" Type="http://schemas.openxmlformats.org/officeDocument/2006/relationships/image" Target="../media/image9.png"/><Relationship Id="rId5" Type="http://schemas.openxmlformats.org/officeDocument/2006/relationships/tags" Target="../tags/tag175.xml"/><Relationship Id="rId4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image" Target="../media/image8.png"/><Relationship Id="rId2" Type="http://schemas.openxmlformats.org/officeDocument/2006/relationships/tags" Target="../tags/tag174.xml"/><Relationship Id="rId15" Type="http://schemas.openxmlformats.org/officeDocument/2006/relationships/tags" Target="../tags/tag183.xml"/><Relationship Id="rId14" Type="http://schemas.openxmlformats.org/officeDocument/2006/relationships/tags" Target="../tags/tag182.xml"/><Relationship Id="rId13" Type="http://schemas.openxmlformats.org/officeDocument/2006/relationships/tags" Target="../tags/tag181.xml"/><Relationship Id="rId12" Type="http://schemas.openxmlformats.org/officeDocument/2006/relationships/tags" Target="../tags/tag180.xml"/><Relationship Id="rId11" Type="http://schemas.openxmlformats.org/officeDocument/2006/relationships/tags" Target="../tags/tag179.xml"/><Relationship Id="rId10" Type="http://schemas.openxmlformats.org/officeDocument/2006/relationships/tags" Target="../tags/tag17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188.xml"/><Relationship Id="rId7" Type="http://schemas.openxmlformats.org/officeDocument/2006/relationships/tags" Target="../tags/tag187.xml"/><Relationship Id="rId6" Type="http://schemas.openxmlformats.org/officeDocument/2006/relationships/tags" Target="../tags/tag186.xml"/><Relationship Id="rId5" Type="http://schemas.openxmlformats.org/officeDocument/2006/relationships/tags" Target="../tags/tag185.xml"/><Relationship Id="rId4" Type="http://schemas.openxmlformats.org/officeDocument/2006/relationships/image" Target="file:///C:\Users\1V994W2\PycharmProjects\PPT_Background_Generation/pic_temp/pic_half_left.png" TargetMode="External"/><Relationship Id="rId3" Type="http://schemas.openxmlformats.org/officeDocument/2006/relationships/image" Target="../media/image11.png"/><Relationship Id="rId2" Type="http://schemas.openxmlformats.org/officeDocument/2006/relationships/tags" Target="../tags/tag184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4" Type="http://schemas.openxmlformats.org/officeDocument/2006/relationships/tags" Target="../tags/tag191.xml"/><Relationship Id="rId3" Type="http://schemas.openxmlformats.org/officeDocument/2006/relationships/tags" Target="../tags/tag190.xml"/><Relationship Id="rId2" Type="http://schemas.openxmlformats.org/officeDocument/2006/relationships/tags" Target="../tags/tag189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195.xml"/><Relationship Id="rId8" Type="http://schemas.openxmlformats.org/officeDocument/2006/relationships/tags" Target="../tags/tag194.xml"/><Relationship Id="rId7" Type="http://schemas.openxmlformats.org/officeDocument/2006/relationships/image" Target="file:///C:\Users\1V994W2\PycharmProjects\PPT_Background_Generation/pic_temp/1_pic_quater_right_up.png" TargetMode="External"/><Relationship Id="rId6" Type="http://schemas.openxmlformats.org/officeDocument/2006/relationships/image" Target="../media/image9.png"/><Relationship Id="rId5" Type="http://schemas.openxmlformats.org/officeDocument/2006/relationships/tags" Target="../tags/tag193.xml"/><Relationship Id="rId4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image" Target="../media/image8.png"/><Relationship Id="rId2" Type="http://schemas.openxmlformats.org/officeDocument/2006/relationships/tags" Target="../tags/tag192.xml"/><Relationship Id="rId13" Type="http://schemas.openxmlformats.org/officeDocument/2006/relationships/tags" Target="../tags/tag199.xml"/><Relationship Id="rId12" Type="http://schemas.openxmlformats.org/officeDocument/2006/relationships/tags" Target="../tags/tag198.xml"/><Relationship Id="rId11" Type="http://schemas.openxmlformats.org/officeDocument/2006/relationships/tags" Target="../tags/tag197.xml"/><Relationship Id="rId10" Type="http://schemas.openxmlformats.org/officeDocument/2006/relationships/tags" Target="../tags/tag196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203.xml"/><Relationship Id="rId8" Type="http://schemas.openxmlformats.org/officeDocument/2006/relationships/tags" Target="../tags/tag202.xml"/><Relationship Id="rId7" Type="http://schemas.openxmlformats.org/officeDocument/2006/relationships/image" Target="file:///C:\Users\1V994W2\PycharmProjects\PPT_Background_Generation/pic_temp/1_pic_quater_right_up.png" TargetMode="External"/><Relationship Id="rId6" Type="http://schemas.openxmlformats.org/officeDocument/2006/relationships/image" Target="../media/image9.png"/><Relationship Id="rId5" Type="http://schemas.openxmlformats.org/officeDocument/2006/relationships/tags" Target="../tags/tag201.xml"/><Relationship Id="rId4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image" Target="../media/image8.png"/><Relationship Id="rId2" Type="http://schemas.openxmlformats.org/officeDocument/2006/relationships/tags" Target="../tags/tag200.xml"/><Relationship Id="rId12" Type="http://schemas.openxmlformats.org/officeDocument/2006/relationships/tags" Target="../tags/tag206.xml"/><Relationship Id="rId11" Type="http://schemas.openxmlformats.org/officeDocument/2006/relationships/tags" Target="../tags/tag205.xml"/><Relationship Id="rId10" Type="http://schemas.openxmlformats.org/officeDocument/2006/relationships/tags" Target="../tags/tag204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210.xml"/><Relationship Id="rId8" Type="http://schemas.openxmlformats.org/officeDocument/2006/relationships/tags" Target="../tags/tag209.xml"/><Relationship Id="rId7" Type="http://schemas.openxmlformats.org/officeDocument/2006/relationships/image" Target="file:///C:\Users\1V994W2\PycharmProjects\PPT_Background_Generation/pic_temp/1_pic_quater_right_up.png" TargetMode="External"/><Relationship Id="rId6" Type="http://schemas.openxmlformats.org/officeDocument/2006/relationships/image" Target="../media/image9.png"/><Relationship Id="rId5" Type="http://schemas.openxmlformats.org/officeDocument/2006/relationships/tags" Target="../tags/tag208.xml"/><Relationship Id="rId4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image" Target="../media/image8.png"/><Relationship Id="rId2" Type="http://schemas.openxmlformats.org/officeDocument/2006/relationships/tags" Target="../tags/tag207.xml"/><Relationship Id="rId11" Type="http://schemas.openxmlformats.org/officeDocument/2006/relationships/tags" Target="../tags/tag212.xml"/><Relationship Id="rId10" Type="http://schemas.openxmlformats.org/officeDocument/2006/relationships/tags" Target="../tags/tag211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218.xml"/><Relationship Id="rId8" Type="http://schemas.openxmlformats.org/officeDocument/2006/relationships/tags" Target="../tags/tag217.xml"/><Relationship Id="rId7" Type="http://schemas.openxmlformats.org/officeDocument/2006/relationships/tags" Target="../tags/tag216.xml"/><Relationship Id="rId6" Type="http://schemas.openxmlformats.org/officeDocument/2006/relationships/tags" Target="../tags/tag215.xml"/><Relationship Id="rId5" Type="http://schemas.openxmlformats.org/officeDocument/2006/relationships/tags" Target="../tags/tag214.xml"/><Relationship Id="rId4" Type="http://schemas.openxmlformats.org/officeDocument/2006/relationships/image" Target="file:///C:\Users\1V994W2\PycharmProjects\PPT_Background_Generation/pic_temp/pic_sup.png" TargetMode="External"/><Relationship Id="rId3" Type="http://schemas.openxmlformats.org/officeDocument/2006/relationships/image" Target="../media/image7.png"/><Relationship Id="rId2" Type="http://schemas.openxmlformats.org/officeDocument/2006/relationships/tags" Target="../tags/tag213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20.xml"/><Relationship Id="rId8" Type="http://schemas.openxmlformats.org/officeDocument/2006/relationships/tags" Target="../tags/tag19.xml"/><Relationship Id="rId7" Type="http://schemas.openxmlformats.org/officeDocument/2006/relationships/image" Target="file:///C:\Users\1V994W2\PycharmProjects\PPT_Background_Generation/pic_temp/pic_half_right.png" TargetMode="External"/><Relationship Id="rId6" Type="http://schemas.openxmlformats.org/officeDocument/2006/relationships/image" Target="../media/image5.png"/><Relationship Id="rId5" Type="http://schemas.openxmlformats.org/officeDocument/2006/relationships/tags" Target="../tags/tag18.xml"/><Relationship Id="rId4" Type="http://schemas.openxmlformats.org/officeDocument/2006/relationships/image" Target="file:///C:\Users\1V994W2\PycharmProjects\PPT_Background_Generation/pic_temp/pic_half_left.png" TargetMode="External"/><Relationship Id="rId3" Type="http://schemas.openxmlformats.org/officeDocument/2006/relationships/image" Target="../media/image4.png"/><Relationship Id="rId2" Type="http://schemas.openxmlformats.org/officeDocument/2006/relationships/tags" Target="../tags/tag17.xml"/><Relationship Id="rId13" Type="http://schemas.openxmlformats.org/officeDocument/2006/relationships/tags" Target="../tags/tag24.xml"/><Relationship Id="rId12" Type="http://schemas.openxmlformats.org/officeDocument/2006/relationships/tags" Target="../tags/tag23.xml"/><Relationship Id="rId11" Type="http://schemas.openxmlformats.org/officeDocument/2006/relationships/tags" Target="../tags/tag22.xml"/><Relationship Id="rId10" Type="http://schemas.openxmlformats.org/officeDocument/2006/relationships/tags" Target="../tags/tag2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tags" Target="../tags/tag222.xml"/><Relationship Id="rId8" Type="http://schemas.openxmlformats.org/officeDocument/2006/relationships/tags" Target="../tags/tag221.xml"/><Relationship Id="rId7" Type="http://schemas.openxmlformats.org/officeDocument/2006/relationships/image" Target="file:///C:\Users\1V994W2\PycharmProjects\PPT_Background_Generation/pic_temp/1_pic_quater_right_up.png" TargetMode="External"/><Relationship Id="rId6" Type="http://schemas.openxmlformats.org/officeDocument/2006/relationships/image" Target="../media/image9.png"/><Relationship Id="rId5" Type="http://schemas.openxmlformats.org/officeDocument/2006/relationships/tags" Target="../tags/tag220.xml"/><Relationship Id="rId4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image" Target="../media/image8.png"/><Relationship Id="rId2" Type="http://schemas.openxmlformats.org/officeDocument/2006/relationships/tags" Target="../tags/tag219.xml"/><Relationship Id="rId11" Type="http://schemas.openxmlformats.org/officeDocument/2006/relationships/tags" Target="../tags/tag224.xml"/><Relationship Id="rId10" Type="http://schemas.openxmlformats.org/officeDocument/2006/relationships/tags" Target="../tags/tag223.xml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228.xml"/><Relationship Id="rId8" Type="http://schemas.openxmlformats.org/officeDocument/2006/relationships/image" Target="file:///C:\Users\1V994W2\PycharmProjects\PPT_Background_Generation/pic_temp/1_pic_quater_right_up.png" TargetMode="External"/><Relationship Id="rId7" Type="http://schemas.openxmlformats.org/officeDocument/2006/relationships/image" Target="../media/image9.png"/><Relationship Id="rId6" Type="http://schemas.openxmlformats.org/officeDocument/2006/relationships/tags" Target="../tags/tag227.xml"/><Relationship Id="rId5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image" Target="../media/image8.png"/><Relationship Id="rId3" Type="http://schemas.openxmlformats.org/officeDocument/2006/relationships/tags" Target="../tags/tag226.xml"/><Relationship Id="rId2" Type="http://schemas.openxmlformats.org/officeDocument/2006/relationships/tags" Target="../tags/tag225.xml"/><Relationship Id="rId13" Type="http://schemas.openxmlformats.org/officeDocument/2006/relationships/tags" Target="../tags/tag232.xml"/><Relationship Id="rId12" Type="http://schemas.openxmlformats.org/officeDocument/2006/relationships/tags" Target="../tags/tag231.xml"/><Relationship Id="rId11" Type="http://schemas.openxmlformats.org/officeDocument/2006/relationships/tags" Target="../tags/tag230.xml"/><Relationship Id="rId10" Type="http://schemas.openxmlformats.org/officeDocument/2006/relationships/tags" Target="../tags/tag229.xml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9" Type="http://schemas.openxmlformats.org/officeDocument/2006/relationships/tags" Target="../tags/tag238.xml"/><Relationship Id="rId8" Type="http://schemas.openxmlformats.org/officeDocument/2006/relationships/tags" Target="../tags/tag237.xml"/><Relationship Id="rId7" Type="http://schemas.openxmlformats.org/officeDocument/2006/relationships/tags" Target="../tags/tag236.xml"/><Relationship Id="rId6" Type="http://schemas.openxmlformats.org/officeDocument/2006/relationships/tags" Target="../tags/tag235.xml"/><Relationship Id="rId5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image" Target="../media/image8.png"/><Relationship Id="rId3" Type="http://schemas.openxmlformats.org/officeDocument/2006/relationships/tags" Target="../tags/tag234.xml"/><Relationship Id="rId2" Type="http://schemas.openxmlformats.org/officeDocument/2006/relationships/tags" Target="../tags/tag233.xml"/><Relationship Id="rId11" Type="http://schemas.openxmlformats.org/officeDocument/2006/relationships/tags" Target="../tags/tag240.xml"/><Relationship Id="rId10" Type="http://schemas.openxmlformats.org/officeDocument/2006/relationships/tags" Target="../tags/tag239.xml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tags" Target="../tags/tag244.xml"/><Relationship Id="rId8" Type="http://schemas.openxmlformats.org/officeDocument/2006/relationships/image" Target="file:///C:\Users\1V994W2\PycharmProjects\PPT_Background_Generation/pic_temp/1_pic_quater_right_up.png" TargetMode="External"/><Relationship Id="rId7" Type="http://schemas.openxmlformats.org/officeDocument/2006/relationships/image" Target="../media/image9.png"/><Relationship Id="rId6" Type="http://schemas.openxmlformats.org/officeDocument/2006/relationships/tags" Target="../tags/tag243.xml"/><Relationship Id="rId5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image" Target="../media/image8.png"/><Relationship Id="rId3" Type="http://schemas.openxmlformats.org/officeDocument/2006/relationships/tags" Target="../tags/tag242.xml"/><Relationship Id="rId2" Type="http://schemas.openxmlformats.org/officeDocument/2006/relationships/tags" Target="../tags/tag241.xml"/><Relationship Id="rId14" Type="http://schemas.openxmlformats.org/officeDocument/2006/relationships/tags" Target="../tags/tag249.xml"/><Relationship Id="rId13" Type="http://schemas.openxmlformats.org/officeDocument/2006/relationships/tags" Target="../tags/tag248.xml"/><Relationship Id="rId12" Type="http://schemas.openxmlformats.org/officeDocument/2006/relationships/tags" Target="../tags/tag247.xml"/><Relationship Id="rId11" Type="http://schemas.openxmlformats.org/officeDocument/2006/relationships/tags" Target="../tags/tag246.xml"/><Relationship Id="rId10" Type="http://schemas.openxmlformats.org/officeDocument/2006/relationships/tags" Target="../tags/tag245.xml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9" Type="http://schemas.openxmlformats.org/officeDocument/2006/relationships/tags" Target="../tags/tag253.xml"/><Relationship Id="rId8" Type="http://schemas.openxmlformats.org/officeDocument/2006/relationships/image" Target="file:///C:\Users\1V994W2\PycharmProjects\PPT_Background_Generation/pic_temp/1_pic_quater_right_up.png" TargetMode="External"/><Relationship Id="rId7" Type="http://schemas.openxmlformats.org/officeDocument/2006/relationships/image" Target="../media/image9.png"/><Relationship Id="rId6" Type="http://schemas.openxmlformats.org/officeDocument/2006/relationships/tags" Target="../tags/tag252.xml"/><Relationship Id="rId5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image" Target="../media/image8.png"/><Relationship Id="rId3" Type="http://schemas.openxmlformats.org/officeDocument/2006/relationships/tags" Target="../tags/tag251.xml"/><Relationship Id="rId2" Type="http://schemas.openxmlformats.org/officeDocument/2006/relationships/tags" Target="../tags/tag250.xml"/><Relationship Id="rId14" Type="http://schemas.openxmlformats.org/officeDocument/2006/relationships/tags" Target="../tags/tag258.xml"/><Relationship Id="rId13" Type="http://schemas.openxmlformats.org/officeDocument/2006/relationships/tags" Target="../tags/tag257.xml"/><Relationship Id="rId12" Type="http://schemas.openxmlformats.org/officeDocument/2006/relationships/tags" Target="../tags/tag256.xml"/><Relationship Id="rId11" Type="http://schemas.openxmlformats.org/officeDocument/2006/relationships/tags" Target="../tags/tag255.xml"/><Relationship Id="rId10" Type="http://schemas.openxmlformats.org/officeDocument/2006/relationships/tags" Target="../tags/tag254.xml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262.xml"/><Relationship Id="rId8" Type="http://schemas.openxmlformats.org/officeDocument/2006/relationships/image" Target="file:///C:\Users\1V994W2\PycharmProjects\PPT_Background_Generation/pic_temp/1_pic_quater_right_up.png" TargetMode="External"/><Relationship Id="rId7" Type="http://schemas.openxmlformats.org/officeDocument/2006/relationships/image" Target="../media/image9.png"/><Relationship Id="rId6" Type="http://schemas.openxmlformats.org/officeDocument/2006/relationships/tags" Target="../tags/tag261.xml"/><Relationship Id="rId5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image" Target="../media/image8.png"/><Relationship Id="rId3" Type="http://schemas.openxmlformats.org/officeDocument/2006/relationships/tags" Target="../tags/tag260.xml"/><Relationship Id="rId2" Type="http://schemas.openxmlformats.org/officeDocument/2006/relationships/tags" Target="../tags/tag259.xml"/><Relationship Id="rId16" Type="http://schemas.openxmlformats.org/officeDocument/2006/relationships/tags" Target="../tags/tag269.xml"/><Relationship Id="rId15" Type="http://schemas.openxmlformats.org/officeDocument/2006/relationships/tags" Target="../tags/tag268.xml"/><Relationship Id="rId14" Type="http://schemas.openxmlformats.org/officeDocument/2006/relationships/tags" Target="../tags/tag267.xml"/><Relationship Id="rId13" Type="http://schemas.openxmlformats.org/officeDocument/2006/relationships/tags" Target="../tags/tag266.xml"/><Relationship Id="rId12" Type="http://schemas.openxmlformats.org/officeDocument/2006/relationships/tags" Target="../tags/tag265.xml"/><Relationship Id="rId11" Type="http://schemas.openxmlformats.org/officeDocument/2006/relationships/tags" Target="../tags/tag264.xml"/><Relationship Id="rId10" Type="http://schemas.openxmlformats.org/officeDocument/2006/relationships/tags" Target="../tags/tag263.xml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tags" Target="../tags/tag273.xml"/><Relationship Id="rId8" Type="http://schemas.openxmlformats.org/officeDocument/2006/relationships/image" Target="file:///C:\Users\1V994W2\PycharmProjects\PPT_Background_Generation/pic_temp/1_pic_quater_right_up.png" TargetMode="External"/><Relationship Id="rId7" Type="http://schemas.openxmlformats.org/officeDocument/2006/relationships/image" Target="../media/image9.png"/><Relationship Id="rId6" Type="http://schemas.openxmlformats.org/officeDocument/2006/relationships/tags" Target="../tags/tag272.xml"/><Relationship Id="rId5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image" Target="../media/image8.png"/><Relationship Id="rId3" Type="http://schemas.openxmlformats.org/officeDocument/2006/relationships/tags" Target="../tags/tag271.xml"/><Relationship Id="rId2" Type="http://schemas.openxmlformats.org/officeDocument/2006/relationships/tags" Target="../tags/tag270.xml"/><Relationship Id="rId13" Type="http://schemas.openxmlformats.org/officeDocument/2006/relationships/tags" Target="../tags/tag277.xml"/><Relationship Id="rId12" Type="http://schemas.openxmlformats.org/officeDocument/2006/relationships/tags" Target="../tags/tag276.xml"/><Relationship Id="rId11" Type="http://schemas.openxmlformats.org/officeDocument/2006/relationships/tags" Target="../tags/tag275.xml"/><Relationship Id="rId10" Type="http://schemas.openxmlformats.org/officeDocument/2006/relationships/tags" Target="../tags/tag274.xml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9" Type="http://schemas.openxmlformats.org/officeDocument/2006/relationships/tags" Target="../tags/tag289.xml"/><Relationship Id="rId8" Type="http://schemas.openxmlformats.org/officeDocument/2006/relationships/tags" Target="../tags/tag288.xml"/><Relationship Id="rId7" Type="http://schemas.openxmlformats.org/officeDocument/2006/relationships/tags" Target="../tags/tag287.xml"/><Relationship Id="rId6" Type="http://schemas.openxmlformats.org/officeDocument/2006/relationships/tags" Target="../tags/tag286.xml"/><Relationship Id="rId5" Type="http://schemas.openxmlformats.org/officeDocument/2006/relationships/tags" Target="../tags/tag285.xml"/><Relationship Id="rId4" Type="http://schemas.openxmlformats.org/officeDocument/2006/relationships/image" Target="file:///C:\Users\1V994W2\PycharmProjects\PPT_Background_Generation/pic_temp/pic_sup.png" TargetMode="External"/><Relationship Id="rId3" Type="http://schemas.openxmlformats.org/officeDocument/2006/relationships/image" Target="../media/image12.png"/><Relationship Id="rId2" Type="http://schemas.openxmlformats.org/officeDocument/2006/relationships/tags" Target="../tags/tag284.xml"/><Relationship Id="rId12" Type="http://schemas.openxmlformats.org/officeDocument/2006/relationships/tags" Target="../tags/tag292.xml"/><Relationship Id="rId11" Type="http://schemas.openxmlformats.org/officeDocument/2006/relationships/tags" Target="../tags/tag291.xml"/><Relationship Id="rId10" Type="http://schemas.openxmlformats.org/officeDocument/2006/relationships/tags" Target="../tags/tag290.xml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9" Type="http://schemas.openxmlformats.org/officeDocument/2006/relationships/tags" Target="../tags/tag296.xml"/><Relationship Id="rId8" Type="http://schemas.openxmlformats.org/officeDocument/2006/relationships/tags" Target="../tags/tag295.xml"/><Relationship Id="rId7" Type="http://schemas.openxmlformats.org/officeDocument/2006/relationships/image" Target="file:///C:\Users\1V994W2\PycharmProjects\PPT_Background_Generation/pic_temp/1_pic_quater_right_up.png" TargetMode="External"/><Relationship Id="rId6" Type="http://schemas.openxmlformats.org/officeDocument/2006/relationships/image" Target="../media/image14.png"/><Relationship Id="rId5" Type="http://schemas.openxmlformats.org/officeDocument/2006/relationships/tags" Target="../tags/tag294.xml"/><Relationship Id="rId4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image" Target="../media/image13.png"/><Relationship Id="rId2" Type="http://schemas.openxmlformats.org/officeDocument/2006/relationships/tags" Target="../tags/tag293.xml"/><Relationship Id="rId12" Type="http://schemas.openxmlformats.org/officeDocument/2006/relationships/tags" Target="../tags/tag299.xml"/><Relationship Id="rId11" Type="http://schemas.openxmlformats.org/officeDocument/2006/relationships/tags" Target="../tags/tag298.xml"/><Relationship Id="rId10" Type="http://schemas.openxmlformats.org/officeDocument/2006/relationships/tags" Target="../tags/tag297.xml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9" Type="http://schemas.openxmlformats.org/officeDocument/2006/relationships/tags" Target="../tags/tag305.xml"/><Relationship Id="rId8" Type="http://schemas.openxmlformats.org/officeDocument/2006/relationships/tags" Target="../tags/tag304.xml"/><Relationship Id="rId7" Type="http://schemas.openxmlformats.org/officeDocument/2006/relationships/tags" Target="../tags/tag303.xml"/><Relationship Id="rId6" Type="http://schemas.openxmlformats.org/officeDocument/2006/relationships/tags" Target="../tags/tag302.xml"/><Relationship Id="rId5" Type="http://schemas.openxmlformats.org/officeDocument/2006/relationships/tags" Target="../tags/tag301.xml"/><Relationship Id="rId4" Type="http://schemas.openxmlformats.org/officeDocument/2006/relationships/image" Target="file:///C:\Users\1V994W2\PycharmProjects\PPT_Background_Generation/pic_temp/pic_half_top.png" TargetMode="External"/><Relationship Id="rId3" Type="http://schemas.openxmlformats.org/officeDocument/2006/relationships/image" Target="../media/image15.png"/><Relationship Id="rId2" Type="http://schemas.openxmlformats.org/officeDocument/2006/relationships/tags" Target="../tags/tag300.xml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28.xml"/><Relationship Id="rId8" Type="http://schemas.openxmlformats.org/officeDocument/2006/relationships/tags" Target="../tags/tag27.xml"/><Relationship Id="rId7" Type="http://schemas.openxmlformats.org/officeDocument/2006/relationships/image" Target="file:///C:\Users\1V994W2\PycharmProjects\PPT_Background_Generation/pic_temp/1_pic_quater_left_down.png" TargetMode="External"/><Relationship Id="rId6" Type="http://schemas.openxmlformats.org/officeDocument/2006/relationships/image" Target="../media/image3.png"/><Relationship Id="rId5" Type="http://schemas.openxmlformats.org/officeDocument/2006/relationships/tags" Target="../tags/tag26.xml"/><Relationship Id="rId4" Type="http://schemas.openxmlformats.org/officeDocument/2006/relationships/image" Target="file:///C:\Users\1V994W2\PycharmProjects\PPT_Background_Generation/pic_temp/0_pic_quater_right_down.png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25.xml"/><Relationship Id="rId13" Type="http://schemas.openxmlformats.org/officeDocument/2006/relationships/tags" Target="../tags/tag32.xml"/><Relationship Id="rId12" Type="http://schemas.openxmlformats.org/officeDocument/2006/relationships/tags" Target="../tags/tag31.xml"/><Relationship Id="rId11" Type="http://schemas.openxmlformats.org/officeDocument/2006/relationships/tags" Target="../tags/tag30.xml"/><Relationship Id="rId10" Type="http://schemas.openxmlformats.org/officeDocument/2006/relationships/tags" Target="../tags/tag29.xml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9" Type="http://schemas.openxmlformats.org/officeDocument/2006/relationships/tags" Target="../tags/tag309.xml"/><Relationship Id="rId8" Type="http://schemas.openxmlformats.org/officeDocument/2006/relationships/tags" Target="../tags/tag308.xml"/><Relationship Id="rId7" Type="http://schemas.openxmlformats.org/officeDocument/2006/relationships/image" Target="file:///C:\Users\1V994W2\PycharmProjects\PPT_Background_Generation/pic_temp/1_pic_quater_right_up.png" TargetMode="External"/><Relationship Id="rId6" Type="http://schemas.openxmlformats.org/officeDocument/2006/relationships/image" Target="../media/image14.png"/><Relationship Id="rId5" Type="http://schemas.openxmlformats.org/officeDocument/2006/relationships/tags" Target="../tags/tag307.xml"/><Relationship Id="rId4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image" Target="../media/image13.png"/><Relationship Id="rId2" Type="http://schemas.openxmlformats.org/officeDocument/2006/relationships/tags" Target="../tags/tag306.xml"/><Relationship Id="rId13" Type="http://schemas.openxmlformats.org/officeDocument/2006/relationships/tags" Target="../tags/tag313.xml"/><Relationship Id="rId12" Type="http://schemas.openxmlformats.org/officeDocument/2006/relationships/tags" Target="../tags/tag312.xml"/><Relationship Id="rId11" Type="http://schemas.openxmlformats.org/officeDocument/2006/relationships/tags" Target="../tags/tag311.xml"/><Relationship Id="rId10" Type="http://schemas.openxmlformats.org/officeDocument/2006/relationships/tags" Target="../tags/tag310.xml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9" Type="http://schemas.openxmlformats.org/officeDocument/2006/relationships/tags" Target="../tags/tag317.xml"/><Relationship Id="rId8" Type="http://schemas.openxmlformats.org/officeDocument/2006/relationships/tags" Target="../tags/tag316.xml"/><Relationship Id="rId7" Type="http://schemas.openxmlformats.org/officeDocument/2006/relationships/image" Target="file:///C:\Users\1V994W2\PycharmProjects\PPT_Background_Generation/pic_temp/1_pic_quater_right_up.png" TargetMode="External"/><Relationship Id="rId6" Type="http://schemas.openxmlformats.org/officeDocument/2006/relationships/image" Target="../media/image14.png"/><Relationship Id="rId5" Type="http://schemas.openxmlformats.org/officeDocument/2006/relationships/tags" Target="../tags/tag315.xml"/><Relationship Id="rId4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image" Target="../media/image13.png"/><Relationship Id="rId2" Type="http://schemas.openxmlformats.org/officeDocument/2006/relationships/tags" Target="../tags/tag314.xml"/><Relationship Id="rId15" Type="http://schemas.openxmlformats.org/officeDocument/2006/relationships/tags" Target="../tags/tag323.xml"/><Relationship Id="rId14" Type="http://schemas.openxmlformats.org/officeDocument/2006/relationships/tags" Target="../tags/tag322.xml"/><Relationship Id="rId13" Type="http://schemas.openxmlformats.org/officeDocument/2006/relationships/tags" Target="../tags/tag321.xml"/><Relationship Id="rId12" Type="http://schemas.openxmlformats.org/officeDocument/2006/relationships/tags" Target="../tags/tag320.xml"/><Relationship Id="rId11" Type="http://schemas.openxmlformats.org/officeDocument/2006/relationships/tags" Target="../tags/tag319.xml"/><Relationship Id="rId10" Type="http://schemas.openxmlformats.org/officeDocument/2006/relationships/tags" Target="../tags/tag318.xml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9" Type="http://schemas.openxmlformats.org/officeDocument/2006/relationships/tags" Target="../tags/tag327.xml"/><Relationship Id="rId8" Type="http://schemas.openxmlformats.org/officeDocument/2006/relationships/tags" Target="../tags/tag326.xml"/><Relationship Id="rId7" Type="http://schemas.openxmlformats.org/officeDocument/2006/relationships/image" Target="file:///C:\Users\1V994W2\PycharmProjects\PPT_Background_Generation/pic_temp/1_pic_quater_right_up.png" TargetMode="External"/><Relationship Id="rId6" Type="http://schemas.openxmlformats.org/officeDocument/2006/relationships/image" Target="../media/image14.png"/><Relationship Id="rId5" Type="http://schemas.openxmlformats.org/officeDocument/2006/relationships/tags" Target="../tags/tag325.xml"/><Relationship Id="rId4" Type="http://schemas.openxmlformats.org/officeDocument/2006/relationships/image" Target="file:///C:\Users\1V994W2\Documents\Tencent%20Files\574576071\FileRecv\&#25340;&#35013;&#32032;&#26448;\&#20845;&#21313;\\11\subject_holdright_128,92,92_0_staid_full_0.png" TargetMode="External"/><Relationship Id="rId3" Type="http://schemas.openxmlformats.org/officeDocument/2006/relationships/image" Target="../media/image16.png"/><Relationship Id="rId2" Type="http://schemas.openxmlformats.org/officeDocument/2006/relationships/tags" Target="../tags/tag324.xml"/><Relationship Id="rId11" Type="http://schemas.openxmlformats.org/officeDocument/2006/relationships/tags" Target="../tags/tag329.xml"/><Relationship Id="rId10" Type="http://schemas.openxmlformats.org/officeDocument/2006/relationships/tags" Target="../tags/tag328.xml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4" Type="http://schemas.openxmlformats.org/officeDocument/2006/relationships/tags" Target="../tags/tag332.xml"/><Relationship Id="rId3" Type="http://schemas.openxmlformats.org/officeDocument/2006/relationships/tags" Target="../tags/tag331.xml"/><Relationship Id="rId2" Type="http://schemas.openxmlformats.org/officeDocument/2006/relationships/tags" Target="../tags/tag330.xml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9" Type="http://schemas.openxmlformats.org/officeDocument/2006/relationships/tags" Target="../tags/tag336.xml"/><Relationship Id="rId8" Type="http://schemas.openxmlformats.org/officeDocument/2006/relationships/tags" Target="../tags/tag335.xml"/><Relationship Id="rId7" Type="http://schemas.openxmlformats.org/officeDocument/2006/relationships/image" Target="file:///C:\Users\1V994W2\PycharmProjects\PPT_Background_Generation/pic_temp/1_pic_quater_right_up.png" TargetMode="External"/><Relationship Id="rId6" Type="http://schemas.openxmlformats.org/officeDocument/2006/relationships/image" Target="../media/image14.png"/><Relationship Id="rId5" Type="http://schemas.openxmlformats.org/officeDocument/2006/relationships/tags" Target="../tags/tag334.xml"/><Relationship Id="rId4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image" Target="../media/image13.png"/><Relationship Id="rId2" Type="http://schemas.openxmlformats.org/officeDocument/2006/relationships/tags" Target="../tags/tag333.xml"/><Relationship Id="rId13" Type="http://schemas.openxmlformats.org/officeDocument/2006/relationships/tags" Target="../tags/tag340.xml"/><Relationship Id="rId12" Type="http://schemas.openxmlformats.org/officeDocument/2006/relationships/tags" Target="../tags/tag339.xml"/><Relationship Id="rId11" Type="http://schemas.openxmlformats.org/officeDocument/2006/relationships/tags" Target="../tags/tag338.xml"/><Relationship Id="rId10" Type="http://schemas.openxmlformats.org/officeDocument/2006/relationships/tags" Target="../tags/tag337.xml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9" Type="http://schemas.openxmlformats.org/officeDocument/2006/relationships/tags" Target="../tags/tag344.xml"/><Relationship Id="rId8" Type="http://schemas.openxmlformats.org/officeDocument/2006/relationships/tags" Target="../tags/tag343.xml"/><Relationship Id="rId7" Type="http://schemas.openxmlformats.org/officeDocument/2006/relationships/image" Target="file:///C:\Users\1V994W2\PycharmProjects\PPT_Background_Generation/pic_temp/1_pic_quater_right_up.png" TargetMode="External"/><Relationship Id="rId6" Type="http://schemas.openxmlformats.org/officeDocument/2006/relationships/image" Target="../media/image14.png"/><Relationship Id="rId5" Type="http://schemas.openxmlformats.org/officeDocument/2006/relationships/tags" Target="../tags/tag342.xml"/><Relationship Id="rId4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image" Target="../media/image13.png"/><Relationship Id="rId2" Type="http://schemas.openxmlformats.org/officeDocument/2006/relationships/tags" Target="../tags/tag341.xml"/><Relationship Id="rId12" Type="http://schemas.openxmlformats.org/officeDocument/2006/relationships/tags" Target="../tags/tag347.xml"/><Relationship Id="rId11" Type="http://schemas.openxmlformats.org/officeDocument/2006/relationships/tags" Target="../tags/tag346.xml"/><Relationship Id="rId10" Type="http://schemas.openxmlformats.org/officeDocument/2006/relationships/tags" Target="../tags/tag345.xml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9" Type="http://schemas.openxmlformats.org/officeDocument/2006/relationships/tags" Target="../tags/tag351.xml"/><Relationship Id="rId8" Type="http://schemas.openxmlformats.org/officeDocument/2006/relationships/tags" Target="../tags/tag350.xml"/><Relationship Id="rId7" Type="http://schemas.openxmlformats.org/officeDocument/2006/relationships/image" Target="file:///C:\Users\1V994W2\PycharmProjects\PPT_Background_Generation/pic_temp/1_pic_quater_right_up.png" TargetMode="External"/><Relationship Id="rId6" Type="http://schemas.openxmlformats.org/officeDocument/2006/relationships/image" Target="../media/image14.png"/><Relationship Id="rId5" Type="http://schemas.openxmlformats.org/officeDocument/2006/relationships/tags" Target="../tags/tag349.xml"/><Relationship Id="rId4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image" Target="../media/image13.png"/><Relationship Id="rId2" Type="http://schemas.openxmlformats.org/officeDocument/2006/relationships/tags" Target="../tags/tag348.xml"/><Relationship Id="rId11" Type="http://schemas.openxmlformats.org/officeDocument/2006/relationships/tags" Target="../tags/tag353.xml"/><Relationship Id="rId10" Type="http://schemas.openxmlformats.org/officeDocument/2006/relationships/tags" Target="../tags/tag352.xml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9" Type="http://schemas.openxmlformats.org/officeDocument/2006/relationships/tags" Target="../tags/tag359.xml"/><Relationship Id="rId8" Type="http://schemas.openxmlformats.org/officeDocument/2006/relationships/tags" Target="../tags/tag358.xml"/><Relationship Id="rId7" Type="http://schemas.openxmlformats.org/officeDocument/2006/relationships/tags" Target="../tags/tag357.xml"/><Relationship Id="rId6" Type="http://schemas.openxmlformats.org/officeDocument/2006/relationships/tags" Target="../tags/tag356.xml"/><Relationship Id="rId5" Type="http://schemas.openxmlformats.org/officeDocument/2006/relationships/tags" Target="../tags/tag355.xml"/><Relationship Id="rId4" Type="http://schemas.openxmlformats.org/officeDocument/2006/relationships/image" Target="file:///C:\Users\1V994W2\PycharmProjects\PPT_Background_Generation/pic_temp/pic_sup.png" TargetMode="External"/><Relationship Id="rId3" Type="http://schemas.openxmlformats.org/officeDocument/2006/relationships/image" Target="../media/image12.png"/><Relationship Id="rId2" Type="http://schemas.openxmlformats.org/officeDocument/2006/relationships/tags" Target="../tags/tag354.xml"/><Relationship Id="rId10" Type="http://schemas.openxmlformats.org/officeDocument/2006/relationships/tags" Target="../tags/tag360.xml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9" Type="http://schemas.openxmlformats.org/officeDocument/2006/relationships/tags" Target="../tags/tag364.xml"/><Relationship Id="rId8" Type="http://schemas.openxmlformats.org/officeDocument/2006/relationships/tags" Target="../tags/tag363.xml"/><Relationship Id="rId7" Type="http://schemas.openxmlformats.org/officeDocument/2006/relationships/image" Target="file:///C:\Users\1V994W2\PycharmProjects\PPT_Background_Generation/pic_temp/1_pic_quater_right_up.png" TargetMode="External"/><Relationship Id="rId6" Type="http://schemas.openxmlformats.org/officeDocument/2006/relationships/image" Target="../media/image14.png"/><Relationship Id="rId5" Type="http://schemas.openxmlformats.org/officeDocument/2006/relationships/tags" Target="../tags/tag362.xml"/><Relationship Id="rId4" Type="http://schemas.openxmlformats.org/officeDocument/2006/relationships/image" Target="file:///C:\Users\1V994W2\PycharmProjects\PPT_Background_Generation/pic_temp/0_pic_quater_left_up.png" TargetMode="External"/><Relationship Id="rId3" Type="http://schemas.openxmlformats.org/officeDocument/2006/relationships/image" Target="../media/image13.png"/><Relationship Id="rId2" Type="http://schemas.openxmlformats.org/officeDocument/2006/relationships/tags" Target="../tags/tag361.xml"/><Relationship Id="rId11" Type="http://schemas.openxmlformats.org/officeDocument/2006/relationships/tags" Target="../tags/tag366.xml"/><Relationship Id="rId10" Type="http://schemas.openxmlformats.org/officeDocument/2006/relationships/tags" Target="../tags/tag365.xml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9" Type="http://schemas.openxmlformats.org/officeDocument/2006/relationships/tags" Target="../tags/tag370.xml"/><Relationship Id="rId8" Type="http://schemas.openxmlformats.org/officeDocument/2006/relationships/image" Target="file:///C:\Users\1V994W2\PycharmProjects\PPT_Background_Generation/pic_temp/1_pic_quater_right_up.png" TargetMode="External"/><Relationship Id="rId7" Type="http://schemas.openxmlformats.org/officeDocument/2006/relationships/image" Target="../media/image14.png"/><Relationship Id="rId6" Type="http://schemas.openxmlformats.org/officeDocument/2006/relationships/tags" Target="../tags/tag369.xml"/><Relationship Id="rId5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image" Target="../media/image13.png"/><Relationship Id="rId3" Type="http://schemas.openxmlformats.org/officeDocument/2006/relationships/tags" Target="../tags/tag368.xml"/><Relationship Id="rId2" Type="http://schemas.openxmlformats.org/officeDocument/2006/relationships/tags" Target="../tags/tag367.xml"/><Relationship Id="rId13" Type="http://schemas.openxmlformats.org/officeDocument/2006/relationships/tags" Target="../tags/tag374.xml"/><Relationship Id="rId12" Type="http://schemas.openxmlformats.org/officeDocument/2006/relationships/tags" Target="../tags/tag373.xml"/><Relationship Id="rId11" Type="http://schemas.openxmlformats.org/officeDocument/2006/relationships/tags" Target="../tags/tag372.xml"/><Relationship Id="rId10" Type="http://schemas.openxmlformats.org/officeDocument/2006/relationships/tags" Target="../tags/tag371.xml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36.xml"/><Relationship Id="rId8" Type="http://schemas.openxmlformats.org/officeDocument/2006/relationships/tags" Target="../tags/tag35.xml"/><Relationship Id="rId7" Type="http://schemas.openxmlformats.org/officeDocument/2006/relationships/image" Target="file:///C:\Users\1V994W2\PycharmProjects\PPT_Background_Generation/pic_temp/1_pic_quater_left_down.png" TargetMode="External"/><Relationship Id="rId6" Type="http://schemas.openxmlformats.org/officeDocument/2006/relationships/image" Target="../media/image3.png"/><Relationship Id="rId5" Type="http://schemas.openxmlformats.org/officeDocument/2006/relationships/tags" Target="../tags/tag34.xml"/><Relationship Id="rId4" Type="http://schemas.openxmlformats.org/officeDocument/2006/relationships/image" Target="file:///C:\Users\1V994W2\PycharmProjects\PPT_Background_Generation/pic_temp/0_pic_quater_right_down.png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33.xml"/><Relationship Id="rId15" Type="http://schemas.openxmlformats.org/officeDocument/2006/relationships/tags" Target="../tags/tag42.xml"/><Relationship Id="rId14" Type="http://schemas.openxmlformats.org/officeDocument/2006/relationships/tags" Target="../tags/tag41.xml"/><Relationship Id="rId13" Type="http://schemas.openxmlformats.org/officeDocument/2006/relationships/tags" Target="../tags/tag40.xml"/><Relationship Id="rId12" Type="http://schemas.openxmlformats.org/officeDocument/2006/relationships/tags" Target="../tags/tag39.xml"/><Relationship Id="rId11" Type="http://schemas.openxmlformats.org/officeDocument/2006/relationships/tags" Target="../tags/tag38.xml"/><Relationship Id="rId10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9" Type="http://schemas.openxmlformats.org/officeDocument/2006/relationships/tags" Target="../tags/tag380.xml"/><Relationship Id="rId8" Type="http://schemas.openxmlformats.org/officeDocument/2006/relationships/tags" Target="../tags/tag379.xml"/><Relationship Id="rId7" Type="http://schemas.openxmlformats.org/officeDocument/2006/relationships/tags" Target="../tags/tag378.xml"/><Relationship Id="rId6" Type="http://schemas.openxmlformats.org/officeDocument/2006/relationships/tags" Target="../tags/tag377.xml"/><Relationship Id="rId5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image" Target="../media/image13.png"/><Relationship Id="rId3" Type="http://schemas.openxmlformats.org/officeDocument/2006/relationships/tags" Target="../tags/tag376.xml"/><Relationship Id="rId2" Type="http://schemas.openxmlformats.org/officeDocument/2006/relationships/tags" Target="../tags/tag375.xml"/><Relationship Id="rId11" Type="http://schemas.openxmlformats.org/officeDocument/2006/relationships/tags" Target="../tags/tag382.xml"/><Relationship Id="rId10" Type="http://schemas.openxmlformats.org/officeDocument/2006/relationships/tags" Target="../tags/tag381.xml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9" Type="http://schemas.openxmlformats.org/officeDocument/2006/relationships/tags" Target="../tags/tag386.xml"/><Relationship Id="rId8" Type="http://schemas.openxmlformats.org/officeDocument/2006/relationships/image" Target="file:///C:\Users\1V994W2\PycharmProjects\PPT_Background_Generation/pic_temp/1_pic_quater_right_up.png" TargetMode="External"/><Relationship Id="rId7" Type="http://schemas.openxmlformats.org/officeDocument/2006/relationships/image" Target="../media/image14.png"/><Relationship Id="rId6" Type="http://schemas.openxmlformats.org/officeDocument/2006/relationships/tags" Target="../tags/tag385.xml"/><Relationship Id="rId5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image" Target="../media/image13.png"/><Relationship Id="rId3" Type="http://schemas.openxmlformats.org/officeDocument/2006/relationships/tags" Target="../tags/tag384.xml"/><Relationship Id="rId2" Type="http://schemas.openxmlformats.org/officeDocument/2006/relationships/tags" Target="../tags/tag383.xml"/><Relationship Id="rId14" Type="http://schemas.openxmlformats.org/officeDocument/2006/relationships/tags" Target="../tags/tag391.xml"/><Relationship Id="rId13" Type="http://schemas.openxmlformats.org/officeDocument/2006/relationships/tags" Target="../tags/tag390.xml"/><Relationship Id="rId12" Type="http://schemas.openxmlformats.org/officeDocument/2006/relationships/tags" Target="../tags/tag389.xml"/><Relationship Id="rId11" Type="http://schemas.openxmlformats.org/officeDocument/2006/relationships/tags" Target="../tags/tag388.xml"/><Relationship Id="rId10" Type="http://schemas.openxmlformats.org/officeDocument/2006/relationships/tags" Target="../tags/tag387.xml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9" Type="http://schemas.openxmlformats.org/officeDocument/2006/relationships/tags" Target="../tags/tag395.xml"/><Relationship Id="rId8" Type="http://schemas.openxmlformats.org/officeDocument/2006/relationships/image" Target="file:///C:\Users\1V994W2\PycharmProjects\PPT_Background_Generation/pic_temp/1_pic_quater_right_up.png" TargetMode="External"/><Relationship Id="rId7" Type="http://schemas.openxmlformats.org/officeDocument/2006/relationships/image" Target="../media/image14.png"/><Relationship Id="rId6" Type="http://schemas.openxmlformats.org/officeDocument/2006/relationships/tags" Target="../tags/tag394.xml"/><Relationship Id="rId5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image" Target="../media/image13.png"/><Relationship Id="rId3" Type="http://schemas.openxmlformats.org/officeDocument/2006/relationships/tags" Target="../tags/tag393.xml"/><Relationship Id="rId2" Type="http://schemas.openxmlformats.org/officeDocument/2006/relationships/tags" Target="../tags/tag392.xml"/><Relationship Id="rId14" Type="http://schemas.openxmlformats.org/officeDocument/2006/relationships/tags" Target="../tags/tag400.xml"/><Relationship Id="rId13" Type="http://schemas.openxmlformats.org/officeDocument/2006/relationships/tags" Target="../tags/tag399.xml"/><Relationship Id="rId12" Type="http://schemas.openxmlformats.org/officeDocument/2006/relationships/tags" Target="../tags/tag398.xml"/><Relationship Id="rId11" Type="http://schemas.openxmlformats.org/officeDocument/2006/relationships/tags" Target="../tags/tag397.xml"/><Relationship Id="rId10" Type="http://schemas.openxmlformats.org/officeDocument/2006/relationships/tags" Target="../tags/tag396.xml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9" Type="http://schemas.openxmlformats.org/officeDocument/2006/relationships/tags" Target="../tags/tag404.xml"/><Relationship Id="rId8" Type="http://schemas.openxmlformats.org/officeDocument/2006/relationships/image" Target="file:///C:\Users\1V994W2\PycharmProjects\PPT_Background_Generation/pic_temp/1_pic_quater_right_up.png" TargetMode="External"/><Relationship Id="rId7" Type="http://schemas.openxmlformats.org/officeDocument/2006/relationships/image" Target="../media/image14.png"/><Relationship Id="rId6" Type="http://schemas.openxmlformats.org/officeDocument/2006/relationships/tags" Target="../tags/tag403.xml"/><Relationship Id="rId5" Type="http://schemas.openxmlformats.org/officeDocument/2006/relationships/image" Target="file:///C:\Users\1V994W2\PycharmProjects\PPT_Background_Generation/pic_temp/0_pic_quater_left_up.png" TargetMode="External"/><Relationship Id="rId4" Type="http://schemas.openxmlformats.org/officeDocument/2006/relationships/image" Target="../media/image13.png"/><Relationship Id="rId3" Type="http://schemas.openxmlformats.org/officeDocument/2006/relationships/tags" Target="../tags/tag402.xml"/><Relationship Id="rId2" Type="http://schemas.openxmlformats.org/officeDocument/2006/relationships/tags" Target="../tags/tag401.xml"/><Relationship Id="rId16" Type="http://schemas.openxmlformats.org/officeDocument/2006/relationships/tags" Target="../tags/tag411.xml"/><Relationship Id="rId15" Type="http://schemas.openxmlformats.org/officeDocument/2006/relationships/tags" Target="../tags/tag410.xml"/><Relationship Id="rId14" Type="http://schemas.openxmlformats.org/officeDocument/2006/relationships/tags" Target="../tags/tag409.xml"/><Relationship Id="rId13" Type="http://schemas.openxmlformats.org/officeDocument/2006/relationships/tags" Target="../tags/tag408.xml"/><Relationship Id="rId12" Type="http://schemas.openxmlformats.org/officeDocument/2006/relationships/tags" Target="../tags/tag407.xml"/><Relationship Id="rId11" Type="http://schemas.openxmlformats.org/officeDocument/2006/relationships/tags" Target="../tags/tag406.xml"/><Relationship Id="rId10" Type="http://schemas.openxmlformats.org/officeDocument/2006/relationships/tags" Target="../tags/tag405.xml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9" Type="http://schemas.openxmlformats.org/officeDocument/2006/relationships/tags" Target="../tags/tag415.xml"/><Relationship Id="rId8" Type="http://schemas.openxmlformats.org/officeDocument/2006/relationships/image" Target="file:///C:\Users\1V994W2\PycharmProjects\PPT_Background_Generation/pic_temp/1_pic_quater_left_down.png" TargetMode="External"/><Relationship Id="rId7" Type="http://schemas.openxmlformats.org/officeDocument/2006/relationships/image" Target="../media/image18.png"/><Relationship Id="rId6" Type="http://schemas.openxmlformats.org/officeDocument/2006/relationships/tags" Target="../tags/tag414.xml"/><Relationship Id="rId5" Type="http://schemas.openxmlformats.org/officeDocument/2006/relationships/image" Target="file:///C:\Users\1V994W2\PycharmProjects\PPT_Background_Generation/pic_temp/0_pic_quater_right_down.png" TargetMode="External"/><Relationship Id="rId4" Type="http://schemas.openxmlformats.org/officeDocument/2006/relationships/image" Target="../media/image17.png"/><Relationship Id="rId3" Type="http://schemas.openxmlformats.org/officeDocument/2006/relationships/tags" Target="../tags/tag413.xml"/><Relationship Id="rId2" Type="http://schemas.openxmlformats.org/officeDocument/2006/relationships/tags" Target="../tags/tag412.xml"/><Relationship Id="rId13" Type="http://schemas.openxmlformats.org/officeDocument/2006/relationships/tags" Target="../tags/tag419.xml"/><Relationship Id="rId12" Type="http://schemas.openxmlformats.org/officeDocument/2006/relationships/tags" Target="../tags/tag418.xml"/><Relationship Id="rId11" Type="http://schemas.openxmlformats.org/officeDocument/2006/relationships/tags" Target="../tags/tag417.xml"/><Relationship Id="rId10" Type="http://schemas.openxmlformats.org/officeDocument/2006/relationships/tags" Target="../tags/tag416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image" Target="file:///C:\Users\1V994W2\PycharmProjects\PPT_Background_Generation/pic_temp/0_pic_quater_right_down.png" TargetMode="External"/><Relationship Id="rId6" Type="http://schemas.openxmlformats.org/officeDocument/2006/relationships/image" Target="../media/image2.png"/><Relationship Id="rId5" Type="http://schemas.openxmlformats.org/officeDocument/2006/relationships/tags" Target="../tags/tag44.xml"/><Relationship Id="rId4" Type="http://schemas.openxmlformats.org/officeDocument/2006/relationships/image" Target="file:///C:\Users\1V994W2\Documents\Tencent%20Files\574576071\FileRecv\&#25340;&#35013;&#32032;&#26448;\forright\\18\subject_holdleft_36,36,36_0_staid_full_0.png" TargetMode="External"/><Relationship Id="rId3" Type="http://schemas.openxmlformats.org/officeDocument/2006/relationships/image" Target="../media/image6.png"/><Relationship Id="rId2" Type="http://schemas.openxmlformats.org/officeDocument/2006/relationships/tags" Target="../tags/tag43.xml"/><Relationship Id="rId11" Type="http://schemas.openxmlformats.org/officeDocument/2006/relationships/tags" Target="../tags/tag48.xml"/><Relationship Id="rId10" Type="http://schemas.openxmlformats.org/officeDocument/2006/relationships/tags" Target="../tags/tag47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5.xml"/><Relationship Id="rId8" Type="http://schemas.openxmlformats.org/officeDocument/2006/relationships/tags" Target="../tags/tag54.xml"/><Relationship Id="rId7" Type="http://schemas.openxmlformats.org/officeDocument/2006/relationships/image" Target="file:///C:\Users\1V994W2\PycharmProjects\PPT_Background_Generation/pic_temp/1_pic_quater_left_down.png" TargetMode="External"/><Relationship Id="rId6" Type="http://schemas.openxmlformats.org/officeDocument/2006/relationships/image" Target="../media/image3.png"/><Relationship Id="rId5" Type="http://schemas.openxmlformats.org/officeDocument/2006/relationships/tags" Target="../tags/tag53.xml"/><Relationship Id="rId4" Type="http://schemas.openxmlformats.org/officeDocument/2006/relationships/image" Target="file:///C:\Users\1V994W2\PycharmProjects\PPT_Background_Generation/pic_temp/0_pic_quater_right_down.png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52.xml"/><Relationship Id="rId13" Type="http://schemas.openxmlformats.org/officeDocument/2006/relationships/tags" Target="../tags/tag59.xml"/><Relationship Id="rId12" Type="http://schemas.openxmlformats.org/officeDocument/2006/relationships/tags" Target="../tags/tag58.xml"/><Relationship Id="rId11" Type="http://schemas.openxmlformats.org/officeDocument/2006/relationships/tags" Target="../tags/tag57.xml"/><Relationship Id="rId10" Type="http://schemas.openxmlformats.org/officeDocument/2006/relationships/tags" Target="../tags/tag56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image" Target="file:///C:\Users\1V994W2\PycharmProjects\PPT_Background_Generation/pic_temp/1_pic_quater_left_down.png" TargetMode="External"/><Relationship Id="rId6" Type="http://schemas.openxmlformats.org/officeDocument/2006/relationships/image" Target="../media/image3.png"/><Relationship Id="rId5" Type="http://schemas.openxmlformats.org/officeDocument/2006/relationships/tags" Target="../tags/tag61.xml"/><Relationship Id="rId4" Type="http://schemas.openxmlformats.org/officeDocument/2006/relationships/image" Target="file:///C:\Users\1V994W2\PycharmProjects\PPT_Background_Generation/pic_temp/0_pic_quater_right_down.png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60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 userDrawn="1">
            <p:custDataLst>
              <p:tags r:id="rId2"/>
            </p:custDataLst>
          </p:nvPr>
        </p:nvPicPr>
        <p:blipFill>
          <a:blip r:embed="rId3" r:link="rId4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idx="13" hasCustomPrompt="1"/>
            <p:custDataLst>
              <p:tags r:id="rId8"/>
            </p:custDataLst>
          </p:nvPr>
        </p:nvSpPr>
        <p:spPr>
          <a:xfrm>
            <a:off x="6188529" y="2622101"/>
            <a:ext cx="5657850" cy="833301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5400"/>
              <a:buFont typeface="Arial" panose="020B0604020202020204" pitchFamily="34" charset="0"/>
              <a:buNone/>
              <a:defRPr sz="5400" b="0" spc="600">
                <a:solidFill>
                  <a:schemeClr val="tx1"/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4" hasCustomPrompt="1"/>
            <p:custDataLst>
              <p:tags r:id="rId9"/>
            </p:custDataLst>
          </p:nvPr>
        </p:nvSpPr>
        <p:spPr>
          <a:xfrm>
            <a:off x="6188075" y="3799571"/>
            <a:ext cx="5280025" cy="473075"/>
          </a:xfrm>
        </p:spPr>
        <p:txBody>
          <a:bodyPr>
            <a:noAutofit/>
          </a:bodyPr>
          <a:lstStyle>
            <a:lvl1pPr marL="0" indent="0">
              <a:spcAft>
                <a:spcPts val="0"/>
              </a:spcAft>
              <a:buNone/>
              <a:defRPr sz="20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>
            <p:custDataLst>
              <p:tags r:id="rId10"/>
            </p:custDataLst>
          </p:nvPr>
        </p:nvCxnSpPr>
        <p:spPr>
          <a:xfrm>
            <a:off x="6280150" y="3627486"/>
            <a:ext cx="50927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占位符 8"/>
          <p:cNvSpPr>
            <a:spLocks noGrp="1"/>
          </p:cNvSpPr>
          <p:nvPr>
            <p:ph type="body" sz="quarter" idx="15" hasCustomPrompt="1"/>
            <p:custDataLst>
              <p:tags r:id="rId11"/>
            </p:custDataLst>
          </p:nvPr>
        </p:nvSpPr>
        <p:spPr>
          <a:xfrm>
            <a:off x="6188074" y="4485371"/>
            <a:ext cx="2162711" cy="473075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汇报人姓名</a:t>
            </a:r>
            <a:endParaRPr lang="zh-CN" altLang="en-US" dirty="0"/>
          </a:p>
        </p:txBody>
      </p:sp>
      <p:sp>
        <p:nvSpPr>
          <p:cNvPr id="13" name="文本占位符 8"/>
          <p:cNvSpPr>
            <a:spLocks noGrp="1"/>
          </p:cNvSpPr>
          <p:nvPr>
            <p:ph type="body" sz="quarter" idx="16" hasCustomPrompt="1"/>
            <p:custDataLst>
              <p:tags r:id="rId12"/>
            </p:custDataLst>
          </p:nvPr>
        </p:nvSpPr>
        <p:spPr>
          <a:xfrm>
            <a:off x="9290149" y="4485371"/>
            <a:ext cx="2162711" cy="473075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汇报人姓名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3" r:link="rId4" cstate="email"/>
          <a:stretch>
            <a:fillRect/>
          </a:stretch>
        </p:blipFill>
        <p:spPr>
          <a:xfrm>
            <a:off x="0" y="0"/>
            <a:ext cx="720090" cy="588767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5"/>
            </p:custDataLst>
          </p:nvPr>
        </p:nvPicPr>
        <p:blipFill>
          <a:blip r:embed="rId6" r:link="rId7" cstate="email"/>
          <a:stretch>
            <a:fillRect/>
          </a:stretch>
        </p:blipFill>
        <p:spPr>
          <a:xfrm>
            <a:off x="11471910" y="0"/>
            <a:ext cx="720090" cy="588767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69930" y="952508"/>
            <a:ext cx="10852237" cy="5388907"/>
          </a:xfrm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3" r:link="rId4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idx="13" hasCustomPrompt="1"/>
            <p:custDataLst>
              <p:tags r:id="rId8"/>
            </p:custDataLst>
          </p:nvPr>
        </p:nvSpPr>
        <p:spPr>
          <a:xfrm>
            <a:off x="6440696" y="2695734"/>
            <a:ext cx="4572036" cy="1466532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6600"/>
              <a:buFont typeface="Arial" panose="020B0604020202020204" pitchFamily="34" charset="0"/>
              <a:buNone/>
              <a:defRPr sz="8000" b="0" spc="700">
                <a:solidFill>
                  <a:schemeClr val="tx1"/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3" r:link="rId4" cstate="email"/>
          <a:stretch>
            <a:fillRect/>
          </a:stretch>
        </p:blipFill>
        <p:spPr>
          <a:xfrm>
            <a:off x="0" y="0"/>
            <a:ext cx="720090" cy="588767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5"/>
            </p:custDataLst>
          </p:nvPr>
        </p:nvPicPr>
        <p:blipFill>
          <a:blip r:embed="rId6" r:link="rId7" cstate="email"/>
          <a:stretch>
            <a:fillRect/>
          </a:stretch>
        </p:blipFill>
        <p:spPr>
          <a:xfrm>
            <a:off x="11471910" y="0"/>
            <a:ext cx="720090" cy="58876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0"/>
            <a:ext cx="10852237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/>
          <p:nvPr userDrawn="1">
            <p:custDataLst>
              <p:tags r:id="rId3"/>
            </p:custDataLst>
          </p:nvPr>
        </p:nvPicPr>
        <p:blipFill>
          <a:blip r:embed="rId4" r:link="rId5" cstate="email"/>
          <a:stretch>
            <a:fillRect/>
          </a:stretch>
        </p:blipFill>
        <p:spPr>
          <a:xfrm>
            <a:off x="0" y="0"/>
            <a:ext cx="720090" cy="588767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6"/>
            </p:custDataLst>
          </p:nvPr>
        </p:nvPicPr>
        <p:blipFill>
          <a:blip r:embed="rId7" r:link="rId8" cstate="email"/>
          <a:stretch>
            <a:fillRect/>
          </a:stretch>
        </p:blipFill>
        <p:spPr>
          <a:xfrm>
            <a:off x="11471910" y="0"/>
            <a:ext cx="720090" cy="58876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600" y="1249200"/>
            <a:ext cx="9626400" cy="723600"/>
          </a:xfrm>
        </p:spPr>
        <p:txBody>
          <a:bodyPr wrap="square" anchor="ctr">
            <a:normAutofit/>
          </a:bodyPr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1113" y="2163600"/>
            <a:ext cx="9626600" cy="3445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4603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4" r:link="rId5" cstate="email"/>
          <a:stretch>
            <a:fillRect/>
          </a:stretch>
        </p:blipFill>
        <p:spPr>
          <a:xfrm>
            <a:off x="11471910" y="0"/>
            <a:ext cx="720090" cy="58876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3200" y="770400"/>
            <a:ext cx="3960000" cy="882000"/>
          </a:xfrm>
        </p:spPr>
        <p:txBody>
          <a:bodyPr wrap="square" anchor="ctr" anchorCtr="0">
            <a:normAutofit/>
          </a:bodyPr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5101200" y="769938"/>
            <a:ext cx="6480000" cy="5087937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333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/>
          <p:nvPr userDrawn="1">
            <p:custDataLst>
              <p:tags r:id="rId3"/>
            </p:custDataLst>
          </p:nvPr>
        </p:nvPicPr>
        <p:blipFill>
          <a:blip r:embed="rId4" r:link="rId5" cstate="email"/>
          <a:stretch>
            <a:fillRect/>
          </a:stretch>
        </p:blipFill>
        <p:spPr>
          <a:xfrm>
            <a:off x="0" y="0"/>
            <a:ext cx="720090" cy="588767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6"/>
            </p:custDataLst>
          </p:nvPr>
        </p:nvPicPr>
        <p:blipFill>
          <a:blip r:embed="rId7" r:link="rId8" cstate="email"/>
          <a:stretch>
            <a:fillRect/>
          </a:stretch>
        </p:blipFill>
        <p:spPr>
          <a:xfrm>
            <a:off x="11471910" y="0"/>
            <a:ext cx="720090" cy="58876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anchor="ctr">
            <a:normAutofit/>
          </a:bodyPr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0" y="5028971"/>
            <a:ext cx="12192000" cy="1829029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/>
          <p:nvPr userDrawn="1">
            <p:custDataLst>
              <p:tags r:id="rId3"/>
            </p:custDataLst>
          </p:nvPr>
        </p:nvPicPr>
        <p:blipFill>
          <a:blip r:embed="rId4" r:link="rId5" cstate="email"/>
          <a:stretch>
            <a:fillRect/>
          </a:stretch>
        </p:blipFill>
        <p:spPr>
          <a:xfrm>
            <a:off x="0" y="0"/>
            <a:ext cx="720090" cy="588767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6"/>
            </p:custDataLst>
          </p:nvPr>
        </p:nvPicPr>
        <p:blipFill>
          <a:blip r:embed="rId7" r:link="rId8" cstate="email"/>
          <a:stretch>
            <a:fillRect/>
          </a:stretch>
        </p:blipFill>
        <p:spPr>
          <a:xfrm>
            <a:off x="11471910" y="0"/>
            <a:ext cx="720090" cy="58876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anchor="ctr" anchorCtr="0">
            <a:normAutofit/>
          </a:bodyPr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4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/>
          <p:nvPr userDrawn="1">
            <p:custDataLst>
              <p:tags r:id="rId3"/>
            </p:custDataLst>
          </p:nvPr>
        </p:nvPicPr>
        <p:blipFill>
          <a:blip r:embed="rId4" r:link="rId5" cstate="email"/>
          <a:stretch>
            <a:fillRect/>
          </a:stretch>
        </p:blipFill>
        <p:spPr>
          <a:xfrm>
            <a:off x="11471910" y="6269233"/>
            <a:ext cx="720090" cy="588767"/>
          </a:xfrm>
          <a:prstGeom prst="rect">
            <a:avLst/>
          </a:prstGeom>
        </p:spPr>
      </p:pic>
      <p:pic>
        <p:nvPicPr>
          <p:cNvPr id="10" name="图片 9"/>
          <p:cNvPicPr/>
          <p:nvPr userDrawn="1">
            <p:custDataLst>
              <p:tags r:id="rId6"/>
            </p:custDataLst>
          </p:nvPr>
        </p:nvPicPr>
        <p:blipFill>
          <a:blip r:embed="rId7" r:link="rId8" cstate="email"/>
          <a:stretch>
            <a:fillRect/>
          </a:stretch>
        </p:blipFill>
        <p:spPr>
          <a:xfrm>
            <a:off x="0" y="6269233"/>
            <a:ext cx="720090" cy="58876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5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6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3691"/>
            <a:ext cx="12192000" cy="4950618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/>
          <p:nvPr userDrawn="1">
            <p:custDataLst>
              <p:tags r:id="rId3"/>
            </p:custDataLst>
          </p:nvPr>
        </p:nvPicPr>
        <p:blipFill>
          <a:blip r:embed="rId4" r:link="rId5" cstate="email"/>
          <a:stretch>
            <a:fillRect/>
          </a:stretch>
        </p:blipFill>
        <p:spPr>
          <a:xfrm>
            <a:off x="10571797" y="5533275"/>
            <a:ext cx="1620202" cy="1324725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6"/>
            </p:custDataLst>
          </p:nvPr>
        </p:nvPicPr>
        <p:blipFill>
          <a:blip r:embed="rId7" r:link="rId8" cstate="email"/>
          <a:stretch>
            <a:fillRect/>
          </a:stretch>
        </p:blipFill>
        <p:spPr>
          <a:xfrm>
            <a:off x="0" y="5533275"/>
            <a:ext cx="1620202" cy="132472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wrap="square" anchor="b">
            <a:normAutofit/>
          </a:bodyPr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 userDrawn="1">
            <p:custDataLst>
              <p:tags r:id="rId2"/>
            </p:custDataLst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cxnSp>
        <p:nvCxnSpPr>
          <p:cNvPr id="10" name="直接连接符 9"/>
          <p:cNvCxnSpPr/>
          <p:nvPr userDrawn="1">
            <p:custDataLst>
              <p:tags r:id="rId8"/>
            </p:custDataLst>
          </p:nvPr>
        </p:nvCxnSpPr>
        <p:spPr>
          <a:xfrm>
            <a:off x="1283025" y="3084363"/>
            <a:ext cx="391600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占位符 5"/>
          <p:cNvSpPr>
            <a:spLocks noGrp="1"/>
          </p:cNvSpPr>
          <p:nvPr>
            <p:ph type="body" sz="quarter" idx="16" hasCustomPrompt="1"/>
            <p:custDataLst>
              <p:tags r:id="rId9"/>
            </p:custDataLst>
          </p:nvPr>
        </p:nvSpPr>
        <p:spPr>
          <a:xfrm>
            <a:off x="1283025" y="3894769"/>
            <a:ext cx="2135505" cy="408940"/>
          </a:xfrm>
          <a:prstGeom prst="rect">
            <a:avLst/>
          </a:prstGeom>
        </p:spPr>
        <p:txBody>
          <a:bodyPr vert="horz" wrap="square" lIns="90170" tIns="46990" rIns="90170" bIns="46990" anchor="ctr" anchorCtr="0">
            <a:normAutofit/>
          </a:bodyPr>
          <a:lstStyle>
            <a:lvl1pPr marL="342900" marR="0" indent="-342900" algn="l" rtl="0" eaLnBrk="1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Pts val="1600"/>
              <a:buFont typeface="Arial" panose="020B0604020202020204" pitchFamily="34" charset="0"/>
              <a:buNone/>
              <a:defRPr sz="1600" b="0" spc="15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100000"/>
                </a:schemeClr>
              </a:buClr>
              <a:buSzPts val="1600"/>
              <a:buFont typeface="Arial" panose="020B0604020202020204" pitchFamily="34" charset="0"/>
              <a:buNone/>
            </a:pPr>
            <a:r>
              <a:rPr lang="zh-CN" altLang="en-US" dirty="0"/>
              <a:t> 编辑文本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4" hasCustomPrompt="1"/>
            <p:custDataLst>
              <p:tags r:id="rId10"/>
            </p:custDataLst>
          </p:nvPr>
        </p:nvSpPr>
        <p:spPr>
          <a:xfrm>
            <a:off x="1283025" y="3157473"/>
            <a:ext cx="3916008" cy="408935"/>
          </a:xfrm>
        </p:spPr>
        <p:txBody>
          <a:bodyPr vert="horz" wrap="square" lIns="90170" tIns="46990" rIns="90170" bIns="4699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None/>
              <a:defRPr sz="1800" b="0" spc="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idx="13" hasCustomPrompt="1"/>
            <p:custDataLst>
              <p:tags r:id="rId11"/>
            </p:custDataLst>
          </p:nvPr>
        </p:nvSpPr>
        <p:spPr>
          <a:xfrm>
            <a:off x="1283025" y="1977634"/>
            <a:ext cx="3916008" cy="970915"/>
          </a:xfrm>
        </p:spPr>
        <p:txBody>
          <a:bodyPr vert="horz" wrap="square" lIns="90170" tIns="46990" rIns="90170" bIns="0" anchor="b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5400"/>
              <a:buFont typeface="Arial" panose="020B0604020202020204" pitchFamily="34" charset="0"/>
              <a:buNone/>
              <a:defRPr sz="5400" b="0" spc="6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7" hasCustomPrompt="1"/>
            <p:custDataLst>
              <p:tags r:id="rId12"/>
            </p:custDataLst>
          </p:nvPr>
        </p:nvSpPr>
        <p:spPr>
          <a:xfrm>
            <a:off x="1282700" y="4511997"/>
            <a:ext cx="2135188" cy="409575"/>
          </a:xfrm>
        </p:spPr>
        <p:txBody>
          <a:bodyPr lIns="90170" tIns="46990" rIns="90170" bIns="46990"/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3" r:link="rId4" cstate="email"/>
          <a:stretch>
            <a:fillRect/>
          </a:stretch>
        </p:blipFill>
        <p:spPr>
          <a:xfrm>
            <a:off x="0" y="0"/>
            <a:ext cx="720090" cy="588767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5"/>
            </p:custDataLst>
          </p:nvPr>
        </p:nvPicPr>
        <p:blipFill>
          <a:blip r:embed="rId6" r:link="rId7" cstate="email"/>
          <a:stretch>
            <a:fillRect/>
          </a:stretch>
        </p:blipFill>
        <p:spPr>
          <a:xfrm>
            <a:off x="11471910" y="0"/>
            <a:ext cx="720090" cy="58876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9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601754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5"/>
            </p:custDataLst>
          </p:nvPr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60175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9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0" y="0"/>
            <a:ext cx="4064000" cy="1141984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 idx="14" hasCustomPrompt="1"/>
            <p:custDataLst>
              <p:tags r:id="rId8"/>
            </p:custDataLst>
          </p:nvPr>
        </p:nvSpPr>
        <p:spPr>
          <a:xfrm>
            <a:off x="3211514" y="3430905"/>
            <a:ext cx="5767705" cy="835660"/>
          </a:xfrm>
        </p:spPr>
        <p:txBody>
          <a:bodyPr vert="horz" wrap="square" lIns="90170" tIns="46990" rIns="90170" bIns="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4800"/>
              <a:buFont typeface="Arial" panose="020B0604020202020204" pitchFamily="34" charset="0"/>
              <a:buNone/>
              <a:defRPr sz="4800" b="0" spc="200">
                <a:solidFill>
                  <a:schemeClr val="tx1"/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  <a:endParaRPr lang="zh-CN" altLang="en-US"/>
          </a:p>
        </p:txBody>
      </p:sp>
      <p:sp>
        <p:nvSpPr>
          <p:cNvPr id="2" name="副标题 1"/>
          <p:cNvSpPr>
            <a:spLocks noGrp="1"/>
          </p:cNvSpPr>
          <p:nvPr>
            <p:ph type="subTitle" idx="13" hasCustomPrompt="1"/>
            <p:custDataLst>
              <p:tags r:id="rId9"/>
            </p:custDataLst>
          </p:nvPr>
        </p:nvSpPr>
        <p:spPr>
          <a:xfrm>
            <a:off x="3211514" y="4469766"/>
            <a:ext cx="5767705" cy="575945"/>
          </a:xfrm>
        </p:spPr>
        <p:txBody>
          <a:bodyPr vert="horz" wrap="square" lIns="90170" tIns="46990" rIns="90170" bIns="4699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None/>
              <a:defRPr sz="1800" b="0" spc="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1" name="矩形 10"/>
          <p:cNvSpPr/>
          <p:nvPr userDrawn="1">
            <p:custDataLst>
              <p:tags r:id="rId10"/>
            </p:custDataLst>
          </p:nvPr>
        </p:nvSpPr>
        <p:spPr>
          <a:xfrm>
            <a:off x="5233670" y="3036511"/>
            <a:ext cx="1724660" cy="457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25000" lnSpcReduction="20000"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spc="20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601754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5"/>
            </p:custDataLst>
          </p:nvPr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60175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9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0"/>
            </p:custDataLst>
          </p:nvPr>
        </p:nvSpPr>
        <p:spPr>
          <a:xfrm>
            <a:off x="6238877" y="952508"/>
            <a:ext cx="5283242" cy="5388907"/>
          </a:xfrm>
        </p:spPr>
        <p:txBody>
          <a:bodyPr wrap="square"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/>
          <p:nvPr userDrawn="1">
            <p:custDataLst>
              <p:tags r:id="rId2"/>
            </p:custDataLst>
          </p:nvPr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601754"/>
          </a:xfrm>
          <a:prstGeom prst="rect">
            <a:avLst/>
          </a:prstGeom>
        </p:spPr>
      </p:pic>
      <p:pic>
        <p:nvPicPr>
          <p:cNvPr id="10" name="图片 9"/>
          <p:cNvPicPr/>
          <p:nvPr userDrawn="1">
            <p:custDataLst>
              <p:tags r:id="rId5"/>
            </p:custDataLst>
          </p:nvPr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60175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9"/>
            </p:custDataLst>
          </p:nvPr>
        </p:nvSpPr>
        <p:spPr>
          <a:xfrm>
            <a:off x="669930" y="952508"/>
            <a:ext cx="5283242" cy="381003"/>
          </a:xfrm>
        </p:spPr>
        <p:txBody>
          <a:bodyPr wrap="square" lIns="90170" tIns="46990" rIns="90170" bIns="46990" anchor="ctr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0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1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2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7000"/>
            <a:ext cx="3612445" cy="4064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69882" y="443230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601754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5"/>
            </p:custDataLst>
          </p:nvPr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60175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9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0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601754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5"/>
            </p:custDataLst>
          </p:nvPr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601754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8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9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wrap="square">
            <a:normAutofit/>
          </a:bodyPr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601754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5"/>
            </p:custDataLst>
          </p:nvPr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601754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69930" y="952508"/>
            <a:ext cx="10852237" cy="5388907"/>
          </a:xfrm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idx="14" hasCustomPrompt="1"/>
            <p:custDataLst>
              <p:tags r:id="rId8"/>
            </p:custDataLst>
          </p:nvPr>
        </p:nvSpPr>
        <p:spPr>
          <a:xfrm>
            <a:off x="1480330" y="3571875"/>
            <a:ext cx="3960000" cy="425967"/>
          </a:xfrm>
        </p:spPr>
        <p:txBody>
          <a:bodyPr vert="horz" wrap="square" lIns="90170" tIns="46990" rIns="90170" bIns="46990" anchor="ctr" anchorCtr="0">
            <a:normAutofit/>
          </a:bodyPr>
          <a:lstStyle>
            <a:lvl1pPr marL="342900" marR="0" indent="-342900" algn="ctr" rtl="0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None/>
              <a:defRPr sz="1800" b="0" spc="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  <a:lumOff val="35000"/>
                </a:schemeClr>
              </a:buClr>
              <a:buSzPts val="1800"/>
              <a:buFont typeface="Arial" panose="020B0604020202020204" pitchFamily="34" charset="0"/>
              <a:buNone/>
            </a:pPr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 idx="13" hasCustomPrompt="1"/>
            <p:custDataLst>
              <p:tags r:id="rId9"/>
            </p:custDataLst>
          </p:nvPr>
        </p:nvSpPr>
        <p:spPr>
          <a:xfrm>
            <a:off x="1480330" y="2195195"/>
            <a:ext cx="3960000" cy="1172210"/>
          </a:xfrm>
        </p:spPr>
        <p:txBody>
          <a:bodyPr vert="horz" wrap="square" lIns="90170" tIns="46990" rIns="90170" bIns="0" anchor="b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6600"/>
              <a:buFont typeface="Arial" panose="020B0604020202020204" pitchFamily="34" charset="0"/>
              <a:buNone/>
              <a:defRPr sz="6600" b="0" spc="7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3" r:link="rId4" cstate="email"/>
          <a:stretch>
            <a:fillRect/>
          </a:stretch>
        </p:blipFill>
        <p:spPr>
          <a:xfrm>
            <a:off x="0" y="1397000"/>
            <a:ext cx="3612445" cy="4064000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5"/>
            </p:custDataLst>
          </p:nvPr>
        </p:nvPicPr>
        <p:blipFill>
          <a:blip r:embed="rId6" r:link="rId7" cstate="email"/>
          <a:stretch>
            <a:fillRect/>
          </a:stretch>
        </p:blipFill>
        <p:spPr>
          <a:xfrm>
            <a:off x="8579555" y="1397000"/>
            <a:ext cx="3612445" cy="4064000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8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bg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 idx="14" hasCustomPrompt="1"/>
            <p:custDataLst>
              <p:tags r:id="rId12"/>
            </p:custDataLst>
          </p:nvPr>
        </p:nvSpPr>
        <p:spPr>
          <a:xfrm>
            <a:off x="3376614" y="3052128"/>
            <a:ext cx="5438775" cy="714375"/>
          </a:xfrm>
        </p:spPr>
        <p:txBody>
          <a:bodyPr vert="horz" wrap="square" lIns="0" tIns="0" rIns="0" bIns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Pts val="3600"/>
              <a:buNone/>
              <a:defRPr sz="3600" b="0" spc="400">
                <a:solidFill>
                  <a:schemeClr val="tx1"/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  <a:endParaRPr lang="zh-CN" altLang="en-US"/>
          </a:p>
        </p:txBody>
      </p:sp>
      <p:sp>
        <p:nvSpPr>
          <p:cNvPr id="2" name="副标题 1"/>
          <p:cNvSpPr>
            <a:spLocks noGrp="1"/>
          </p:cNvSpPr>
          <p:nvPr>
            <p:ph type="subTitle" idx="13" hasCustomPrompt="1"/>
            <p:custDataLst>
              <p:tags r:id="rId13"/>
            </p:custDataLst>
          </p:nvPr>
        </p:nvSpPr>
        <p:spPr>
          <a:xfrm>
            <a:off x="3376614" y="3883343"/>
            <a:ext cx="5438775" cy="1067435"/>
          </a:xfrm>
        </p:spPr>
        <p:txBody>
          <a:bodyPr vert="horz" wrap="square" lIns="0" tIns="0" rIns="0" bIns="0" anchor="t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Pts val="1600"/>
              <a:buFont typeface="Arial" panose="020B0604020202020204" pitchFamily="34" charset="0"/>
              <a:buNone/>
              <a:defRPr sz="1600" b="0" spc="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601754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5"/>
            </p:custDataLst>
          </p:nvPr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60175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0"/>
            <a:ext cx="10852237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/>
          <p:nvPr userDrawn="1">
            <p:custDataLst>
              <p:tags r:id="rId3"/>
            </p:custDataLst>
          </p:nvPr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601754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6"/>
            </p:custDataLst>
          </p:nvPr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60175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600" y="1249200"/>
            <a:ext cx="9626400" cy="723600"/>
          </a:xfrm>
        </p:spPr>
        <p:txBody>
          <a:bodyPr wrap="square" anchor="ctr">
            <a:normAutofit/>
          </a:bodyPr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1113" y="2163600"/>
            <a:ext cx="9626600" cy="3445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4603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60175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3200" y="770400"/>
            <a:ext cx="3960000" cy="882000"/>
          </a:xfrm>
        </p:spPr>
        <p:txBody>
          <a:bodyPr wrap="square" anchor="ctr" anchorCtr="0">
            <a:normAutofit/>
          </a:bodyPr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5101200" y="769938"/>
            <a:ext cx="6480000" cy="5087937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33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/>
          <p:nvPr userDrawn="1">
            <p:custDataLst>
              <p:tags r:id="rId3"/>
            </p:custDataLst>
          </p:nvPr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601754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6"/>
            </p:custDataLst>
          </p:nvPr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60175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anchor="ctr">
            <a:normAutofit/>
          </a:bodyPr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0" y="5028971"/>
            <a:ext cx="12192000" cy="182902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/>
          <p:nvPr userDrawn="1">
            <p:custDataLst>
              <p:tags r:id="rId3"/>
            </p:custDataLst>
          </p:nvPr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601754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6"/>
            </p:custDataLst>
          </p:nvPr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60175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anchor="ctr" anchorCtr="0">
            <a:normAutofit/>
          </a:bodyPr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4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/>
          <p:nvPr userDrawn="1">
            <p:custDataLst>
              <p:tags r:id="rId3"/>
            </p:custDataLst>
          </p:nvPr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256246"/>
            <a:ext cx="720090" cy="601754"/>
          </a:xfrm>
          <a:prstGeom prst="rect">
            <a:avLst/>
          </a:prstGeom>
        </p:spPr>
      </p:pic>
      <p:pic>
        <p:nvPicPr>
          <p:cNvPr id="10" name="图片 9"/>
          <p:cNvPicPr/>
          <p:nvPr userDrawn="1">
            <p:custDataLst>
              <p:tags r:id="rId6"/>
            </p:custDataLst>
          </p:nvPr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6246"/>
            <a:ext cx="720090" cy="60175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5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6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3691"/>
            <a:ext cx="12192000" cy="4950618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/>
          <p:nvPr userDrawn="1">
            <p:custDataLst>
              <p:tags r:id="rId3"/>
            </p:custDataLst>
          </p:nvPr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797" y="5504055"/>
            <a:ext cx="1620202" cy="1353945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6"/>
            </p:custDataLst>
          </p:nvPr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04055"/>
            <a:ext cx="1620202" cy="135394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wrap="square" anchor="b">
            <a:normAutofit/>
          </a:bodyPr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 userDrawn="1">
            <p:custDataLst>
              <p:tags r:id="rId2"/>
            </p:custDataLst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idx="13" hasCustomPrompt="1"/>
            <p:custDataLst>
              <p:tags r:id="rId8"/>
            </p:custDataLst>
          </p:nvPr>
        </p:nvSpPr>
        <p:spPr>
          <a:xfrm>
            <a:off x="2895130" y="2264820"/>
            <a:ext cx="6350000" cy="1217295"/>
          </a:xfrm>
        </p:spPr>
        <p:txBody>
          <a:bodyPr vert="horz" wrap="square" lIns="91440" tIns="45720" rIns="91440" bIns="45720" rtlCol="0" anchor="t" anchorCtr="0">
            <a:normAutofit/>
          </a:bodyPr>
          <a:lstStyle>
            <a:lvl1pPr algn="dist">
              <a:defRPr lang="zh-CN" altLang="en-US" sz="7200" b="0" spc="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pPr marL="0" lvl="0" algn="dist"/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4" hasCustomPrompt="1"/>
            <p:custDataLst>
              <p:tags r:id="rId9"/>
            </p:custDataLst>
          </p:nvPr>
        </p:nvSpPr>
        <p:spPr>
          <a:xfrm>
            <a:off x="7225195" y="3905025"/>
            <a:ext cx="1944370" cy="408940"/>
          </a:xfrm>
        </p:spPr>
        <p:txBody>
          <a:bodyPr vert="horz" wrap="square" lIns="91440" tIns="45720" rIns="91440" bIns="45720" rtlCol="0" anchor="ctr">
            <a:normAutofit/>
          </a:bodyPr>
          <a:lstStyle>
            <a:lvl1pPr marL="0" indent="0">
              <a:buNone/>
              <a:def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228600" lvl="0" indent="-228600" algn="r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5" hasCustomPrompt="1"/>
            <p:custDataLst>
              <p:tags r:id="rId10"/>
            </p:custDataLst>
          </p:nvPr>
        </p:nvSpPr>
        <p:spPr>
          <a:xfrm>
            <a:off x="2970694" y="3905025"/>
            <a:ext cx="1944370" cy="40894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marL="0" indent="0">
              <a:buNone/>
              <a:def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228600" lvl="0" indent="-228600"/>
            <a:r>
              <a:rPr lang="zh-CN" altLang="en-US" dirty="0"/>
              <a:t>编辑文本</a:t>
            </a:r>
            <a:endParaRPr lang="zh-CN" altLang="en-US" dirty="0"/>
          </a:p>
        </p:txBody>
      </p:sp>
      <p:cxnSp>
        <p:nvCxnSpPr>
          <p:cNvPr id="9" name="直接连接符 8"/>
          <p:cNvCxnSpPr/>
          <p:nvPr userDrawn="1">
            <p:custDataLst>
              <p:tags r:id="rId11"/>
            </p:custDataLst>
          </p:nvPr>
        </p:nvCxnSpPr>
        <p:spPr>
          <a:xfrm>
            <a:off x="2970378" y="3676425"/>
            <a:ext cx="619950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副标题 5"/>
          <p:cNvSpPr>
            <a:spLocks noGrp="1"/>
          </p:cNvSpPr>
          <p:nvPr>
            <p:ph type="subTitle" sz="quarter" idx="16" hasCustomPrompt="1"/>
            <p:custDataLst>
              <p:tags r:id="rId12"/>
            </p:custDataLst>
          </p:nvPr>
        </p:nvSpPr>
        <p:spPr>
          <a:xfrm>
            <a:off x="2895449" y="1613310"/>
            <a:ext cx="6350635" cy="448945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rmAutofit/>
          </a:bodyPr>
          <a:lstStyle>
            <a:lvl1pPr marL="0" indent="0" algn="dist">
              <a:buNone/>
              <a:defRPr lang="zh-CN" altLang="en-US" sz="2000" spc="20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 marL="228600" lvl="0" indent="-228600" algn="dist">
              <a:lnSpc>
                <a:spcPct val="100000"/>
              </a:lnSpc>
              <a:spcAft>
                <a:spcPts val="0"/>
              </a:spcAft>
              <a:buClrTx/>
              <a:buSzTx/>
            </a:pPr>
            <a:r>
              <a:rPr lang="zh-CN" altLang="en-US" dirty="0"/>
              <a:t>单击此处编辑副标题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432054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5"/>
            </p:custDataLst>
          </p:nvPr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43205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9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0" y="5716016"/>
            <a:ext cx="4064000" cy="1141984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副标题 1"/>
          <p:cNvSpPr>
            <a:spLocks noGrp="1"/>
          </p:cNvSpPr>
          <p:nvPr>
            <p:ph type="subTitle" idx="13" hasCustomPrompt="1"/>
            <p:custDataLst>
              <p:tags r:id="rId8"/>
            </p:custDataLst>
          </p:nvPr>
        </p:nvSpPr>
        <p:spPr>
          <a:xfrm>
            <a:off x="2827655" y="4516244"/>
            <a:ext cx="6536690" cy="534205"/>
          </a:xfrm>
        </p:spPr>
        <p:txBody>
          <a:bodyPr vert="horz" wrap="square" lIns="91440" tIns="45720" rIns="91440" bIns="45720" rtlCol="0" anchor="t" anchorCtr="0">
            <a:normAutofit/>
          </a:bodyPr>
          <a:lstStyle>
            <a:lvl1pPr marL="0" indent="0" algn="ctr">
              <a:buNone/>
              <a:defRPr kumimoji="0" lang="zh-CN" altLang="en-US" b="0" i="0" spc="20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228600" marR="0" lvl="0" indent="-228600" algn="ctr">
              <a:lnSpc>
                <a:spcPct val="100000"/>
              </a:lnSpc>
              <a:spcAft>
                <a:spcPts val="0"/>
              </a:spcAft>
              <a:buClrTx/>
              <a:buSzTx/>
            </a:pPr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ctrTitle" idx="14" hasCustomPrompt="1"/>
            <p:custDataLst>
              <p:tags r:id="rId9"/>
            </p:custDataLst>
          </p:nvPr>
        </p:nvSpPr>
        <p:spPr>
          <a:xfrm>
            <a:off x="2827655" y="3580972"/>
            <a:ext cx="6536690" cy="835660"/>
          </a:xfrm>
        </p:spPr>
        <p:txBody>
          <a:bodyPr vert="horz" wrap="square" lIns="91440" tIns="45720" rIns="91440" bIns="45720" rtlCol="0" anchor="b" anchorCtr="0">
            <a:normAutofit/>
          </a:bodyPr>
          <a:lstStyle>
            <a:lvl1pPr algn="ctr">
              <a:defRPr kumimoji="0" lang="zh-CN" altLang="en-US" sz="4400" b="0" i="0" spc="40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pPr marL="0" marR="0" lvl="0" indent="0" algn="ctr">
              <a:spcAft>
                <a:spcPts val="0"/>
              </a:spcAft>
              <a:buClrTx/>
              <a:buSzTx/>
              <a:buFontTx/>
            </a:pPr>
            <a:r>
              <a:rPr lang="zh-CN" altLang="en-US" dirty="0"/>
              <a:t>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3" r:link="rId4" cstate="email"/>
          <a:stretch>
            <a:fillRect/>
          </a:stretch>
        </p:blipFill>
        <p:spPr>
          <a:xfrm>
            <a:off x="0" y="0"/>
            <a:ext cx="720090" cy="588767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5"/>
            </p:custDataLst>
          </p:nvPr>
        </p:nvPicPr>
        <p:blipFill>
          <a:blip r:embed="rId6" r:link="rId7" cstate="email"/>
          <a:stretch>
            <a:fillRect/>
          </a:stretch>
        </p:blipFill>
        <p:spPr>
          <a:xfrm>
            <a:off x="11471910" y="0"/>
            <a:ext cx="720090" cy="58876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9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0"/>
            </p:custDataLst>
          </p:nvPr>
        </p:nvSpPr>
        <p:spPr>
          <a:xfrm>
            <a:off x="6238877" y="952508"/>
            <a:ext cx="5283242" cy="5388907"/>
          </a:xfrm>
        </p:spPr>
        <p:txBody>
          <a:bodyPr wrap="square"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432054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5"/>
            </p:custDataLst>
          </p:nvPr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43205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9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0"/>
            </p:custDataLst>
          </p:nvPr>
        </p:nvSpPr>
        <p:spPr>
          <a:xfrm>
            <a:off x="6238877" y="952508"/>
            <a:ext cx="5283242" cy="5388907"/>
          </a:xfrm>
        </p:spPr>
        <p:txBody>
          <a:bodyPr wrap="square"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/>
          <p:nvPr userDrawn="1">
            <p:custDataLst>
              <p:tags r:id="rId2"/>
            </p:custDataLst>
          </p:nvPr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432054"/>
          </a:xfrm>
          <a:prstGeom prst="rect">
            <a:avLst/>
          </a:prstGeom>
        </p:spPr>
      </p:pic>
      <p:pic>
        <p:nvPicPr>
          <p:cNvPr id="10" name="图片 9"/>
          <p:cNvPicPr/>
          <p:nvPr userDrawn="1">
            <p:custDataLst>
              <p:tags r:id="rId5"/>
            </p:custDataLst>
          </p:nvPr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43205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9"/>
            </p:custDataLst>
          </p:nvPr>
        </p:nvSpPr>
        <p:spPr>
          <a:xfrm>
            <a:off x="669930" y="952508"/>
            <a:ext cx="5283242" cy="381003"/>
          </a:xfrm>
        </p:spPr>
        <p:txBody>
          <a:bodyPr wrap="square" lIns="90170" tIns="46990" rIns="90170" bIns="46990" anchor="ctr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0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1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2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194560"/>
            <a:ext cx="4389120" cy="246888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5"/>
            </p:custDataLst>
          </p:nvPr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425946"/>
            <a:ext cx="720090" cy="43205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432054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5"/>
            </p:custDataLst>
          </p:nvPr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43205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9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0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432054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5"/>
            </p:custDataLst>
          </p:nvPr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432054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8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9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wrap="square">
            <a:normAutofit/>
          </a:bodyPr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432054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5"/>
            </p:custDataLst>
          </p:nvPr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432054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69930" y="952508"/>
            <a:ext cx="10852237" cy="5388907"/>
          </a:xfrm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idx="13" hasCustomPrompt="1"/>
            <p:custDataLst>
              <p:tags r:id="rId8"/>
            </p:custDataLst>
          </p:nvPr>
        </p:nvSpPr>
        <p:spPr>
          <a:xfrm>
            <a:off x="1736090" y="2301474"/>
            <a:ext cx="4359910" cy="1172210"/>
          </a:xfrm>
        </p:spPr>
        <p:txBody>
          <a:bodyPr vert="horz" wrap="square" lIns="91440" tIns="45720" rIns="91440" bIns="45720" rtlCol="0" anchor="b" anchorCtr="0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lang="zh-CN" altLang="en-US" sz="6600" b="0" spc="70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pPr marL="0" lvl="0">
              <a:spcAft>
                <a:spcPts val="0"/>
              </a:spcAft>
              <a:buClrTx/>
              <a:buSzTx/>
              <a:buFontTx/>
            </a:pPr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idx="14" hasCustomPrompt="1"/>
            <p:custDataLst>
              <p:tags r:id="rId9"/>
            </p:custDataLst>
          </p:nvPr>
        </p:nvSpPr>
        <p:spPr>
          <a:xfrm>
            <a:off x="1736090" y="3579542"/>
            <a:ext cx="4359910" cy="468818"/>
          </a:xfrm>
        </p:spPr>
        <p:txBody>
          <a:bodyPr vert="horz" wrap="square" lIns="91440" tIns="45720" rIns="91440" bIns="45720" rtlCol="0">
            <a:normAutofit/>
          </a:bodyPr>
          <a:lstStyle>
            <a:lvl1pPr marL="0" indent="0" algn="l">
              <a:buNone/>
              <a:defRPr kumimoji="0" lang="zh-CN" altLang="en-US" sz="2000" b="0" i="0" spc="20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228600" marR="0" lvl="0" indent="-228600">
              <a:lnSpc>
                <a:spcPct val="100000"/>
              </a:lnSpc>
              <a:spcAft>
                <a:spcPts val="0"/>
              </a:spcAft>
              <a:buClrTx/>
              <a:buSzTx/>
            </a:pPr>
            <a:r>
              <a:rPr lang="zh-CN" altLang="en-US" dirty="0"/>
              <a:t>单击此处编辑文本</a:t>
            </a:r>
            <a:endParaRPr lang="zh-CN" altLang="en-US" dirty="0"/>
          </a:p>
        </p:txBody>
      </p:sp>
      <p:cxnSp>
        <p:nvCxnSpPr>
          <p:cNvPr id="8" name="直接连接符 7"/>
          <p:cNvCxnSpPr/>
          <p:nvPr userDrawn="1">
            <p:custDataLst>
              <p:tags r:id="rId10"/>
            </p:custDataLst>
          </p:nvPr>
        </p:nvCxnSpPr>
        <p:spPr>
          <a:xfrm flipV="1">
            <a:off x="1431925" y="2466574"/>
            <a:ext cx="0" cy="152400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432054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5"/>
            </p:custDataLst>
          </p:nvPr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43205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/>
          <p:nvPr userDrawn="1">
            <p:custDataLst>
              <p:tags r:id="rId3"/>
            </p:custDataLst>
          </p:nvPr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432054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6"/>
            </p:custDataLst>
          </p:nvPr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43205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600" y="1249200"/>
            <a:ext cx="9626400" cy="723600"/>
          </a:xfrm>
        </p:spPr>
        <p:txBody>
          <a:bodyPr wrap="square" anchor="ctr">
            <a:normAutofit/>
          </a:bodyPr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1113" y="2163600"/>
            <a:ext cx="9626600" cy="3445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/>
          <p:nvPr userDrawn="1">
            <p:custDataLst>
              <p:tags r:id="rId2"/>
            </p:custDataLst>
          </p:nvPr>
        </p:nvPicPr>
        <p:blipFill>
          <a:blip r:embed="rId3" r:link="rId4" cstate="email"/>
          <a:stretch>
            <a:fillRect/>
          </a:stretch>
        </p:blipFill>
        <p:spPr>
          <a:xfrm>
            <a:off x="0" y="0"/>
            <a:ext cx="720090" cy="588767"/>
          </a:xfrm>
          <a:prstGeom prst="rect">
            <a:avLst/>
          </a:prstGeom>
        </p:spPr>
      </p:pic>
      <p:pic>
        <p:nvPicPr>
          <p:cNvPr id="10" name="图片 9"/>
          <p:cNvPicPr/>
          <p:nvPr userDrawn="1">
            <p:custDataLst>
              <p:tags r:id="rId5"/>
            </p:custDataLst>
          </p:nvPr>
        </p:nvPicPr>
        <p:blipFill>
          <a:blip r:embed="rId6" r:link="rId7" cstate="email"/>
          <a:stretch>
            <a:fillRect/>
          </a:stretch>
        </p:blipFill>
        <p:spPr>
          <a:xfrm>
            <a:off x="11471910" y="0"/>
            <a:ext cx="720090" cy="58876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9"/>
            </p:custDataLst>
          </p:nvPr>
        </p:nvSpPr>
        <p:spPr>
          <a:xfrm>
            <a:off x="669930" y="952508"/>
            <a:ext cx="5283242" cy="381003"/>
          </a:xfrm>
        </p:spPr>
        <p:txBody>
          <a:bodyPr wrap="square" lIns="90170" tIns="46990" rIns="90170" bIns="46990" anchor="ctr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0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1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2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4603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/>
          <p:nvPr userDrawn="1">
            <p:custDataLst>
              <p:tags r:id="rId3"/>
            </p:custDataLst>
          </p:nvPr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43205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3200" y="770400"/>
            <a:ext cx="3960000" cy="882000"/>
          </a:xfrm>
        </p:spPr>
        <p:txBody>
          <a:bodyPr wrap="square" anchor="ctr" anchorCtr="0">
            <a:normAutofit/>
          </a:bodyPr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5101200" y="769938"/>
            <a:ext cx="6480000" cy="5087937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333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/>
          <p:nvPr userDrawn="1">
            <p:custDataLst>
              <p:tags r:id="rId3"/>
            </p:custDataLst>
          </p:nvPr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432054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6"/>
            </p:custDataLst>
          </p:nvPr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43205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anchor="ctr">
            <a:normAutofit/>
          </a:bodyPr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0" y="5028971"/>
            <a:ext cx="12192000" cy="1829029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/>
          <p:nvPr userDrawn="1">
            <p:custDataLst>
              <p:tags r:id="rId3"/>
            </p:custDataLst>
          </p:nvPr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432054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6"/>
            </p:custDataLst>
          </p:nvPr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43205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anchor="ctr" anchorCtr="0">
            <a:normAutofit/>
          </a:bodyPr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4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/>
          <p:nvPr userDrawn="1">
            <p:custDataLst>
              <p:tags r:id="rId3"/>
            </p:custDataLst>
          </p:nvPr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425946"/>
            <a:ext cx="720090" cy="432054"/>
          </a:xfrm>
          <a:prstGeom prst="rect">
            <a:avLst/>
          </a:prstGeom>
        </p:spPr>
      </p:pic>
      <p:pic>
        <p:nvPicPr>
          <p:cNvPr id="10" name="图片 9"/>
          <p:cNvPicPr/>
          <p:nvPr userDrawn="1">
            <p:custDataLst>
              <p:tags r:id="rId6"/>
            </p:custDataLst>
          </p:nvPr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5946"/>
            <a:ext cx="720090" cy="43205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5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6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3691"/>
            <a:ext cx="12192000" cy="4950618"/>
          </a:xfrm>
          <a:prstGeom prst="rect">
            <a:avLst/>
          </a:prstGeom>
          <a:solidFill>
            <a:schemeClr val="tx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/>
          <p:nvPr userDrawn="1">
            <p:custDataLst>
              <p:tags r:id="rId3"/>
            </p:custDataLst>
          </p:nvPr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797" y="5885878"/>
            <a:ext cx="1620202" cy="972121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6"/>
            </p:custDataLst>
          </p:nvPr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85878"/>
            <a:ext cx="1620202" cy="97212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wrap="square" anchor="b">
            <a:normAutofit/>
          </a:bodyPr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3" r:link="rId4" cstate="email"/>
          <a:stretch>
            <a:fillRect/>
          </a:stretch>
        </p:blipFill>
        <p:spPr>
          <a:xfrm>
            <a:off x="304800" y="2194560"/>
            <a:ext cx="4389120" cy="2468880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5"/>
            </p:custDataLst>
          </p:nvPr>
        </p:nvPicPr>
        <p:blipFill>
          <a:blip r:embed="rId6" r:link="rId7" cstate="email"/>
          <a:stretch>
            <a:fillRect/>
          </a:stretch>
        </p:blipFill>
        <p:spPr>
          <a:xfrm>
            <a:off x="11471910" y="6269233"/>
            <a:ext cx="720090" cy="58876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0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3" r:link="rId4" cstate="email"/>
          <a:stretch>
            <a:fillRect/>
          </a:stretch>
        </p:blipFill>
        <p:spPr>
          <a:xfrm>
            <a:off x="0" y="0"/>
            <a:ext cx="720090" cy="588767"/>
          </a:xfrm>
          <a:prstGeom prst="rect">
            <a:avLst/>
          </a:prstGeom>
        </p:spPr>
      </p:pic>
      <p:pic>
        <p:nvPicPr>
          <p:cNvPr id="8" name="图片 7"/>
          <p:cNvPicPr/>
          <p:nvPr userDrawn="1">
            <p:custDataLst>
              <p:tags r:id="rId5"/>
            </p:custDataLst>
          </p:nvPr>
        </p:nvPicPr>
        <p:blipFill>
          <a:blip r:embed="rId6" r:link="rId7" cstate="email"/>
          <a:stretch>
            <a:fillRect/>
          </a:stretch>
        </p:blipFill>
        <p:spPr>
          <a:xfrm>
            <a:off x="11471910" y="0"/>
            <a:ext cx="720090" cy="58876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9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0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3" r:link="rId4" cstate="email"/>
          <a:stretch>
            <a:fillRect/>
          </a:stretch>
        </p:blipFill>
        <p:spPr>
          <a:xfrm>
            <a:off x="0" y="0"/>
            <a:ext cx="720090" cy="588767"/>
          </a:xfrm>
          <a:prstGeom prst="rect">
            <a:avLst/>
          </a:prstGeom>
        </p:spPr>
      </p:pic>
      <p:pic>
        <p:nvPicPr>
          <p:cNvPr id="7" name="图片 6"/>
          <p:cNvPicPr/>
          <p:nvPr userDrawn="1">
            <p:custDataLst>
              <p:tags r:id="rId5"/>
            </p:custDataLst>
          </p:nvPr>
        </p:nvPicPr>
        <p:blipFill>
          <a:blip r:embed="rId6" r:link="rId7" cstate="email"/>
          <a:stretch>
            <a:fillRect/>
          </a:stretch>
        </p:blipFill>
        <p:spPr>
          <a:xfrm>
            <a:off x="11471910" y="0"/>
            <a:ext cx="720090" cy="588767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8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9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wrap="square">
            <a:normAutofit/>
          </a:bodyPr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879742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116000" y="6349833"/>
            <a:ext cx="396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8610600" y="6349833"/>
            <a:ext cx="2700000" cy="316800"/>
          </a:xfr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142.xml"/><Relationship Id="rId23" Type="http://schemas.openxmlformats.org/officeDocument/2006/relationships/tags" Target="../tags/tag141.xml"/><Relationship Id="rId22" Type="http://schemas.openxmlformats.org/officeDocument/2006/relationships/tags" Target="../tags/tag140.xml"/><Relationship Id="rId21" Type="http://schemas.openxmlformats.org/officeDocument/2006/relationships/tags" Target="../tags/tag139.xml"/><Relationship Id="rId20" Type="http://schemas.openxmlformats.org/officeDocument/2006/relationships/tags" Target="../tags/tag138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37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1.xml"/><Relationship Id="rId25" Type="http://schemas.openxmlformats.org/officeDocument/2006/relationships/theme" Target="../theme/theme2.xml"/><Relationship Id="rId24" Type="http://schemas.openxmlformats.org/officeDocument/2006/relationships/tags" Target="../tags/tag283.xml"/><Relationship Id="rId23" Type="http://schemas.openxmlformats.org/officeDocument/2006/relationships/tags" Target="../tags/tag282.xml"/><Relationship Id="rId22" Type="http://schemas.openxmlformats.org/officeDocument/2006/relationships/tags" Target="../tags/tag281.xml"/><Relationship Id="rId21" Type="http://schemas.openxmlformats.org/officeDocument/2006/relationships/tags" Target="../tags/tag280.xml"/><Relationship Id="rId20" Type="http://schemas.openxmlformats.org/officeDocument/2006/relationships/tags" Target="../tags/tag279.xml"/><Relationship Id="rId2" Type="http://schemas.openxmlformats.org/officeDocument/2006/relationships/slideLayout" Target="../slideLayouts/slideLayout20.xml"/><Relationship Id="rId19" Type="http://schemas.openxmlformats.org/officeDocument/2006/relationships/tags" Target="../tags/tag278.xml"/><Relationship Id="rId18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9.xml"/><Relationship Id="rId25" Type="http://schemas.openxmlformats.org/officeDocument/2006/relationships/theme" Target="../theme/theme3.xml"/><Relationship Id="rId24" Type="http://schemas.openxmlformats.org/officeDocument/2006/relationships/tags" Target="../tags/tag425.xml"/><Relationship Id="rId23" Type="http://schemas.openxmlformats.org/officeDocument/2006/relationships/tags" Target="../tags/tag424.xml"/><Relationship Id="rId22" Type="http://schemas.openxmlformats.org/officeDocument/2006/relationships/tags" Target="../tags/tag423.xml"/><Relationship Id="rId21" Type="http://schemas.openxmlformats.org/officeDocument/2006/relationships/tags" Target="../tags/tag422.xml"/><Relationship Id="rId20" Type="http://schemas.openxmlformats.org/officeDocument/2006/relationships/tags" Target="../tags/tag421.xml"/><Relationship Id="rId2" Type="http://schemas.openxmlformats.org/officeDocument/2006/relationships/slideLayout" Target="../slideLayouts/slideLayout38.xml"/><Relationship Id="rId19" Type="http://schemas.openxmlformats.org/officeDocument/2006/relationships/tags" Target="../tags/tag420.xml"/><Relationship Id="rId18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6.xml"/><Relationship Id="rId1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7.xml"/><Relationship Id="rId4" Type="http://schemas.openxmlformats.org/officeDocument/2006/relationships/tags" Target="../tags/tag429.xml"/><Relationship Id="rId3" Type="http://schemas.openxmlformats.org/officeDocument/2006/relationships/tags" Target="../tags/tag428.xml"/><Relationship Id="rId2" Type="http://schemas.openxmlformats.org/officeDocument/2006/relationships/tags" Target="../tags/tag427.xml"/><Relationship Id="rId1" Type="http://schemas.openxmlformats.org/officeDocument/2006/relationships/tags" Target="../tags/tag426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tags" Target="../tags/tag506.xml"/><Relationship Id="rId7" Type="http://schemas.openxmlformats.org/officeDocument/2006/relationships/image" Target="../media/image28.png"/><Relationship Id="rId6" Type="http://schemas.openxmlformats.org/officeDocument/2006/relationships/tags" Target="../tags/tag505.xml"/><Relationship Id="rId5" Type="http://schemas.openxmlformats.org/officeDocument/2006/relationships/tags" Target="../tags/tag504.xml"/><Relationship Id="rId4" Type="http://schemas.openxmlformats.org/officeDocument/2006/relationships/tags" Target="../tags/tag503.xml"/><Relationship Id="rId3" Type="http://schemas.openxmlformats.org/officeDocument/2006/relationships/tags" Target="../tags/tag502.xml"/><Relationship Id="rId2" Type="http://schemas.openxmlformats.org/officeDocument/2006/relationships/tags" Target="../tags/tag501.xml"/><Relationship Id="rId10" Type="http://schemas.openxmlformats.org/officeDocument/2006/relationships/notesSlide" Target="../notesSlides/notesSlide8.xml"/><Relationship Id="rId1" Type="http://schemas.openxmlformats.org/officeDocument/2006/relationships/tags" Target="../tags/tag500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9.png"/><Relationship Id="rId8" Type="http://schemas.openxmlformats.org/officeDocument/2006/relationships/tags" Target="../tags/tag510.xml"/><Relationship Id="rId7" Type="http://schemas.openxmlformats.org/officeDocument/2006/relationships/tags" Target="../tags/tag509.xml"/><Relationship Id="rId6" Type="http://schemas.openxmlformats.org/officeDocument/2006/relationships/image" Target="file:///C:\Users\1V994W2\PycharmProjects\PPT_Background_Generation/pic_temp/1_pic_quater_right_up.png" TargetMode="External"/><Relationship Id="rId5" Type="http://schemas.openxmlformats.org/officeDocument/2006/relationships/image" Target="../media/image14.png"/><Relationship Id="rId4" Type="http://schemas.openxmlformats.org/officeDocument/2006/relationships/tags" Target="../tags/tag508.xml"/><Relationship Id="rId3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image" Target="../media/image13.png"/><Relationship Id="rId12" Type="http://schemas.openxmlformats.org/officeDocument/2006/relationships/notesSlide" Target="../notesSlides/notesSlide9.xml"/><Relationship Id="rId11" Type="http://schemas.openxmlformats.org/officeDocument/2006/relationships/slideLayout" Target="../slideLayouts/slideLayout43.xml"/><Relationship Id="rId10" Type="http://schemas.openxmlformats.org/officeDocument/2006/relationships/tags" Target="../tags/tag511.xml"/><Relationship Id="rId1" Type="http://schemas.openxmlformats.org/officeDocument/2006/relationships/tags" Target="../tags/tag50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2" Type="http://schemas.openxmlformats.org/officeDocument/2006/relationships/tags" Target="../tags/tag512.xml"/><Relationship Id="rId1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48.xml"/><Relationship Id="rId2" Type="http://schemas.openxmlformats.org/officeDocument/2006/relationships/tags" Target="../tags/tag513.xml"/><Relationship Id="rId1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1.xml"/><Relationship Id="rId8" Type="http://schemas.openxmlformats.org/officeDocument/2006/relationships/slideLayout" Target="../slideLayouts/slideLayout39.xml"/><Relationship Id="rId7" Type="http://schemas.openxmlformats.org/officeDocument/2006/relationships/tags" Target="../tags/tag520.xml"/><Relationship Id="rId6" Type="http://schemas.openxmlformats.org/officeDocument/2006/relationships/tags" Target="../tags/tag519.xml"/><Relationship Id="rId5" Type="http://schemas.openxmlformats.org/officeDocument/2006/relationships/tags" Target="../tags/tag518.xml"/><Relationship Id="rId4" Type="http://schemas.openxmlformats.org/officeDocument/2006/relationships/tags" Target="../tags/tag517.xml"/><Relationship Id="rId3" Type="http://schemas.openxmlformats.org/officeDocument/2006/relationships/tags" Target="../tags/tag516.xml"/><Relationship Id="rId2" Type="http://schemas.openxmlformats.org/officeDocument/2006/relationships/tags" Target="../tags/tag515.xml"/><Relationship Id="rId1" Type="http://schemas.openxmlformats.org/officeDocument/2006/relationships/tags" Target="../tags/tag514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32.png"/><Relationship Id="rId8" Type="http://schemas.openxmlformats.org/officeDocument/2006/relationships/tags" Target="../tags/tag524.xml"/><Relationship Id="rId7" Type="http://schemas.openxmlformats.org/officeDocument/2006/relationships/tags" Target="../tags/tag523.xml"/><Relationship Id="rId6" Type="http://schemas.openxmlformats.org/officeDocument/2006/relationships/image" Target="file:///C:\Users\1V994W2\PycharmProjects\PPT_Background_Generation/pic_temp/1_pic_quater_right_up.png" TargetMode="External"/><Relationship Id="rId5" Type="http://schemas.openxmlformats.org/officeDocument/2006/relationships/image" Target="../media/image14.png"/><Relationship Id="rId4" Type="http://schemas.openxmlformats.org/officeDocument/2006/relationships/tags" Target="../tags/tag522.xml"/><Relationship Id="rId3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image" Target="../media/image13.png"/><Relationship Id="rId11" Type="http://schemas.openxmlformats.org/officeDocument/2006/relationships/slideLayout" Target="../slideLayouts/slideLayout43.xml"/><Relationship Id="rId10" Type="http://schemas.openxmlformats.org/officeDocument/2006/relationships/tags" Target="../tags/tag525.xml"/><Relationship Id="rId1" Type="http://schemas.openxmlformats.org/officeDocument/2006/relationships/tags" Target="../tags/tag521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2.xml"/><Relationship Id="rId8" Type="http://schemas.openxmlformats.org/officeDocument/2006/relationships/slideLayout" Target="../slideLayouts/slideLayout39.xml"/><Relationship Id="rId7" Type="http://schemas.openxmlformats.org/officeDocument/2006/relationships/tags" Target="../tags/tag532.xml"/><Relationship Id="rId6" Type="http://schemas.openxmlformats.org/officeDocument/2006/relationships/tags" Target="../tags/tag531.xml"/><Relationship Id="rId5" Type="http://schemas.openxmlformats.org/officeDocument/2006/relationships/tags" Target="../tags/tag530.xml"/><Relationship Id="rId4" Type="http://schemas.openxmlformats.org/officeDocument/2006/relationships/tags" Target="../tags/tag529.xml"/><Relationship Id="rId3" Type="http://schemas.openxmlformats.org/officeDocument/2006/relationships/tags" Target="../tags/tag528.xml"/><Relationship Id="rId2" Type="http://schemas.openxmlformats.org/officeDocument/2006/relationships/tags" Target="../tags/tag527.xml"/><Relationship Id="rId1" Type="http://schemas.openxmlformats.org/officeDocument/2006/relationships/tags" Target="../tags/tag526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541.xml"/><Relationship Id="rId8" Type="http://schemas.openxmlformats.org/officeDocument/2006/relationships/tags" Target="../tags/tag540.xml"/><Relationship Id="rId7" Type="http://schemas.openxmlformats.org/officeDocument/2006/relationships/tags" Target="../tags/tag539.xml"/><Relationship Id="rId6" Type="http://schemas.openxmlformats.org/officeDocument/2006/relationships/tags" Target="../tags/tag538.xml"/><Relationship Id="rId5" Type="http://schemas.openxmlformats.org/officeDocument/2006/relationships/tags" Target="../tags/tag537.xml"/><Relationship Id="rId4" Type="http://schemas.openxmlformats.org/officeDocument/2006/relationships/tags" Target="../tags/tag536.xml"/><Relationship Id="rId3" Type="http://schemas.openxmlformats.org/officeDocument/2006/relationships/tags" Target="../tags/tag535.xml"/><Relationship Id="rId2" Type="http://schemas.openxmlformats.org/officeDocument/2006/relationships/tags" Target="../tags/tag534.xml"/><Relationship Id="rId13" Type="http://schemas.openxmlformats.org/officeDocument/2006/relationships/slideLayout" Target="../slideLayouts/slideLayout43.xml"/><Relationship Id="rId12" Type="http://schemas.openxmlformats.org/officeDocument/2006/relationships/tags" Target="../tags/tag544.xml"/><Relationship Id="rId11" Type="http://schemas.openxmlformats.org/officeDocument/2006/relationships/tags" Target="../tags/tag543.xml"/><Relationship Id="rId10" Type="http://schemas.openxmlformats.org/officeDocument/2006/relationships/tags" Target="../tags/tag542.xml"/><Relationship Id="rId1" Type="http://schemas.openxmlformats.org/officeDocument/2006/relationships/tags" Target="../tags/tag533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553.xml"/><Relationship Id="rId8" Type="http://schemas.openxmlformats.org/officeDocument/2006/relationships/tags" Target="../tags/tag552.xml"/><Relationship Id="rId7" Type="http://schemas.openxmlformats.org/officeDocument/2006/relationships/tags" Target="../tags/tag551.xml"/><Relationship Id="rId6" Type="http://schemas.openxmlformats.org/officeDocument/2006/relationships/tags" Target="../tags/tag550.xml"/><Relationship Id="rId5" Type="http://schemas.openxmlformats.org/officeDocument/2006/relationships/tags" Target="../tags/tag549.xml"/><Relationship Id="rId4" Type="http://schemas.openxmlformats.org/officeDocument/2006/relationships/tags" Target="../tags/tag548.xml"/><Relationship Id="rId3" Type="http://schemas.openxmlformats.org/officeDocument/2006/relationships/tags" Target="../tags/tag547.xml"/><Relationship Id="rId2" Type="http://schemas.openxmlformats.org/officeDocument/2006/relationships/tags" Target="../tags/tag546.xml"/><Relationship Id="rId13" Type="http://schemas.openxmlformats.org/officeDocument/2006/relationships/slideLayout" Target="../slideLayouts/slideLayout43.xml"/><Relationship Id="rId12" Type="http://schemas.openxmlformats.org/officeDocument/2006/relationships/tags" Target="../tags/tag556.xml"/><Relationship Id="rId11" Type="http://schemas.openxmlformats.org/officeDocument/2006/relationships/tags" Target="../tags/tag555.xml"/><Relationship Id="rId10" Type="http://schemas.openxmlformats.org/officeDocument/2006/relationships/tags" Target="../tags/tag554.xml"/><Relationship Id="rId1" Type="http://schemas.openxmlformats.org/officeDocument/2006/relationships/tags" Target="../tags/tag545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565.xml"/><Relationship Id="rId8" Type="http://schemas.openxmlformats.org/officeDocument/2006/relationships/tags" Target="../tags/tag564.xml"/><Relationship Id="rId7" Type="http://schemas.openxmlformats.org/officeDocument/2006/relationships/tags" Target="../tags/tag563.xml"/><Relationship Id="rId6" Type="http://schemas.openxmlformats.org/officeDocument/2006/relationships/tags" Target="../tags/tag562.xml"/><Relationship Id="rId5" Type="http://schemas.openxmlformats.org/officeDocument/2006/relationships/tags" Target="../tags/tag561.xml"/><Relationship Id="rId4" Type="http://schemas.openxmlformats.org/officeDocument/2006/relationships/tags" Target="../tags/tag560.xml"/><Relationship Id="rId3" Type="http://schemas.openxmlformats.org/officeDocument/2006/relationships/tags" Target="../tags/tag559.xml"/><Relationship Id="rId2" Type="http://schemas.openxmlformats.org/officeDocument/2006/relationships/tags" Target="../tags/tag558.xml"/><Relationship Id="rId12" Type="http://schemas.openxmlformats.org/officeDocument/2006/relationships/slideLayout" Target="../slideLayouts/slideLayout43.xml"/><Relationship Id="rId11" Type="http://schemas.openxmlformats.org/officeDocument/2006/relationships/tags" Target="../tags/tag567.xml"/><Relationship Id="rId10" Type="http://schemas.openxmlformats.org/officeDocument/2006/relationships/tags" Target="../tags/tag566.xml"/><Relationship Id="rId1" Type="http://schemas.openxmlformats.org/officeDocument/2006/relationships/tags" Target="../tags/tag55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438.xml"/><Relationship Id="rId8" Type="http://schemas.openxmlformats.org/officeDocument/2006/relationships/tags" Target="../tags/tag437.xml"/><Relationship Id="rId7" Type="http://schemas.openxmlformats.org/officeDocument/2006/relationships/tags" Target="../tags/tag436.xml"/><Relationship Id="rId6" Type="http://schemas.openxmlformats.org/officeDocument/2006/relationships/tags" Target="../tags/tag435.xml"/><Relationship Id="rId5" Type="http://schemas.openxmlformats.org/officeDocument/2006/relationships/tags" Target="../tags/tag434.xml"/><Relationship Id="rId4" Type="http://schemas.openxmlformats.org/officeDocument/2006/relationships/tags" Target="../tags/tag433.xml"/><Relationship Id="rId3" Type="http://schemas.openxmlformats.org/officeDocument/2006/relationships/tags" Target="../tags/tag432.xml"/><Relationship Id="rId2" Type="http://schemas.openxmlformats.org/officeDocument/2006/relationships/tags" Target="../tags/tag431.xml"/><Relationship Id="rId16" Type="http://schemas.openxmlformats.org/officeDocument/2006/relationships/notesSlide" Target="../notesSlides/notesSlide1.xml"/><Relationship Id="rId15" Type="http://schemas.openxmlformats.org/officeDocument/2006/relationships/slideLayout" Target="../slideLayouts/slideLayout6.xml"/><Relationship Id="rId14" Type="http://schemas.openxmlformats.org/officeDocument/2006/relationships/tags" Target="../tags/tag443.xml"/><Relationship Id="rId13" Type="http://schemas.openxmlformats.org/officeDocument/2006/relationships/tags" Target="../tags/tag442.xml"/><Relationship Id="rId12" Type="http://schemas.openxmlformats.org/officeDocument/2006/relationships/tags" Target="../tags/tag441.xml"/><Relationship Id="rId11" Type="http://schemas.openxmlformats.org/officeDocument/2006/relationships/tags" Target="../tags/tag440.xml"/><Relationship Id="rId10" Type="http://schemas.openxmlformats.org/officeDocument/2006/relationships/tags" Target="../tags/tag439.xml"/><Relationship Id="rId1" Type="http://schemas.openxmlformats.org/officeDocument/2006/relationships/tags" Target="../tags/tag430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576.xml"/><Relationship Id="rId8" Type="http://schemas.openxmlformats.org/officeDocument/2006/relationships/tags" Target="../tags/tag575.xml"/><Relationship Id="rId7" Type="http://schemas.openxmlformats.org/officeDocument/2006/relationships/tags" Target="../tags/tag574.xml"/><Relationship Id="rId6" Type="http://schemas.openxmlformats.org/officeDocument/2006/relationships/tags" Target="../tags/tag573.xml"/><Relationship Id="rId5" Type="http://schemas.openxmlformats.org/officeDocument/2006/relationships/tags" Target="../tags/tag572.xml"/><Relationship Id="rId4" Type="http://schemas.openxmlformats.org/officeDocument/2006/relationships/tags" Target="../tags/tag571.xml"/><Relationship Id="rId3" Type="http://schemas.openxmlformats.org/officeDocument/2006/relationships/tags" Target="../tags/tag570.xml"/><Relationship Id="rId2" Type="http://schemas.openxmlformats.org/officeDocument/2006/relationships/tags" Target="../tags/tag569.xml"/><Relationship Id="rId14" Type="http://schemas.openxmlformats.org/officeDocument/2006/relationships/notesSlide" Target="../notesSlides/notesSlide13.xml"/><Relationship Id="rId13" Type="http://schemas.openxmlformats.org/officeDocument/2006/relationships/slideLayout" Target="../slideLayouts/slideLayout43.xml"/><Relationship Id="rId12" Type="http://schemas.openxmlformats.org/officeDocument/2006/relationships/tags" Target="../tags/tag579.xml"/><Relationship Id="rId11" Type="http://schemas.openxmlformats.org/officeDocument/2006/relationships/tags" Target="../tags/tag578.xml"/><Relationship Id="rId10" Type="http://schemas.openxmlformats.org/officeDocument/2006/relationships/tags" Target="../tags/tag577.xml"/><Relationship Id="rId1" Type="http://schemas.openxmlformats.org/officeDocument/2006/relationships/tags" Target="../tags/tag568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588.xml"/><Relationship Id="rId8" Type="http://schemas.openxmlformats.org/officeDocument/2006/relationships/tags" Target="../tags/tag587.xml"/><Relationship Id="rId7" Type="http://schemas.openxmlformats.org/officeDocument/2006/relationships/tags" Target="../tags/tag586.xml"/><Relationship Id="rId6" Type="http://schemas.openxmlformats.org/officeDocument/2006/relationships/tags" Target="../tags/tag585.xml"/><Relationship Id="rId5" Type="http://schemas.openxmlformats.org/officeDocument/2006/relationships/tags" Target="../tags/tag584.xml"/><Relationship Id="rId4" Type="http://schemas.openxmlformats.org/officeDocument/2006/relationships/tags" Target="../tags/tag583.xml"/><Relationship Id="rId3" Type="http://schemas.openxmlformats.org/officeDocument/2006/relationships/tags" Target="../tags/tag582.xml"/><Relationship Id="rId2" Type="http://schemas.openxmlformats.org/officeDocument/2006/relationships/tags" Target="../tags/tag581.xml"/><Relationship Id="rId13" Type="http://schemas.openxmlformats.org/officeDocument/2006/relationships/slideLayout" Target="../slideLayouts/slideLayout43.xml"/><Relationship Id="rId12" Type="http://schemas.openxmlformats.org/officeDocument/2006/relationships/tags" Target="../tags/tag591.xml"/><Relationship Id="rId11" Type="http://schemas.openxmlformats.org/officeDocument/2006/relationships/tags" Target="../tags/tag590.xml"/><Relationship Id="rId10" Type="http://schemas.openxmlformats.org/officeDocument/2006/relationships/tags" Target="../tags/tag589.xml"/><Relationship Id="rId1" Type="http://schemas.openxmlformats.org/officeDocument/2006/relationships/tags" Target="../tags/tag580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600.xml"/><Relationship Id="rId8" Type="http://schemas.openxmlformats.org/officeDocument/2006/relationships/tags" Target="../tags/tag599.xml"/><Relationship Id="rId7" Type="http://schemas.openxmlformats.org/officeDocument/2006/relationships/tags" Target="../tags/tag598.xml"/><Relationship Id="rId6" Type="http://schemas.openxmlformats.org/officeDocument/2006/relationships/tags" Target="../tags/tag597.xml"/><Relationship Id="rId5" Type="http://schemas.openxmlformats.org/officeDocument/2006/relationships/tags" Target="../tags/tag596.xml"/><Relationship Id="rId4" Type="http://schemas.openxmlformats.org/officeDocument/2006/relationships/tags" Target="../tags/tag595.xml"/><Relationship Id="rId3" Type="http://schemas.openxmlformats.org/officeDocument/2006/relationships/tags" Target="../tags/tag594.xml"/><Relationship Id="rId2" Type="http://schemas.openxmlformats.org/officeDocument/2006/relationships/tags" Target="../tags/tag593.xml"/><Relationship Id="rId13" Type="http://schemas.openxmlformats.org/officeDocument/2006/relationships/slideLayout" Target="../slideLayouts/slideLayout43.xml"/><Relationship Id="rId12" Type="http://schemas.openxmlformats.org/officeDocument/2006/relationships/tags" Target="../tags/tag603.xml"/><Relationship Id="rId11" Type="http://schemas.openxmlformats.org/officeDocument/2006/relationships/tags" Target="../tags/tag602.xml"/><Relationship Id="rId10" Type="http://schemas.openxmlformats.org/officeDocument/2006/relationships/tags" Target="../tags/tag601.xml"/><Relationship Id="rId1" Type="http://schemas.openxmlformats.org/officeDocument/2006/relationships/tags" Target="../tags/tag592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612.xml"/><Relationship Id="rId8" Type="http://schemas.openxmlformats.org/officeDocument/2006/relationships/tags" Target="../tags/tag611.xml"/><Relationship Id="rId7" Type="http://schemas.openxmlformats.org/officeDocument/2006/relationships/tags" Target="../tags/tag610.xml"/><Relationship Id="rId6" Type="http://schemas.openxmlformats.org/officeDocument/2006/relationships/tags" Target="../tags/tag609.xml"/><Relationship Id="rId5" Type="http://schemas.openxmlformats.org/officeDocument/2006/relationships/tags" Target="../tags/tag608.xml"/><Relationship Id="rId4" Type="http://schemas.openxmlformats.org/officeDocument/2006/relationships/tags" Target="../tags/tag607.xml"/><Relationship Id="rId3" Type="http://schemas.openxmlformats.org/officeDocument/2006/relationships/tags" Target="../tags/tag606.xml"/><Relationship Id="rId2" Type="http://schemas.openxmlformats.org/officeDocument/2006/relationships/tags" Target="../tags/tag605.xml"/><Relationship Id="rId13" Type="http://schemas.openxmlformats.org/officeDocument/2006/relationships/slideLayout" Target="../slideLayouts/slideLayout43.xml"/><Relationship Id="rId12" Type="http://schemas.openxmlformats.org/officeDocument/2006/relationships/tags" Target="../tags/tag615.xml"/><Relationship Id="rId11" Type="http://schemas.openxmlformats.org/officeDocument/2006/relationships/tags" Target="../tags/tag614.xml"/><Relationship Id="rId10" Type="http://schemas.openxmlformats.org/officeDocument/2006/relationships/tags" Target="../tags/tag613.xml"/><Relationship Id="rId1" Type="http://schemas.openxmlformats.org/officeDocument/2006/relationships/tags" Target="../tags/tag604.xml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21.xml"/><Relationship Id="rId4" Type="http://schemas.openxmlformats.org/officeDocument/2006/relationships/tags" Target="../tags/tag619.xml"/><Relationship Id="rId3" Type="http://schemas.openxmlformats.org/officeDocument/2006/relationships/tags" Target="../tags/tag618.xml"/><Relationship Id="rId2" Type="http://schemas.openxmlformats.org/officeDocument/2006/relationships/tags" Target="../tags/tag617.xml"/><Relationship Id="rId1" Type="http://schemas.openxmlformats.org/officeDocument/2006/relationships/tags" Target="../tags/tag616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tags" Target="../tags/tag627.xml"/><Relationship Id="rId7" Type="http://schemas.openxmlformats.org/officeDocument/2006/relationships/tags" Target="../tags/tag626.xml"/><Relationship Id="rId6" Type="http://schemas.openxmlformats.org/officeDocument/2006/relationships/tags" Target="../tags/tag625.xml"/><Relationship Id="rId5" Type="http://schemas.openxmlformats.org/officeDocument/2006/relationships/tags" Target="../tags/tag624.xml"/><Relationship Id="rId4" Type="http://schemas.openxmlformats.org/officeDocument/2006/relationships/tags" Target="../tags/tag623.xml"/><Relationship Id="rId3" Type="http://schemas.openxmlformats.org/officeDocument/2006/relationships/tags" Target="../tags/tag622.xml"/><Relationship Id="rId2" Type="http://schemas.openxmlformats.org/officeDocument/2006/relationships/tags" Target="../tags/tag621.xml"/><Relationship Id="rId10" Type="http://schemas.openxmlformats.org/officeDocument/2006/relationships/notesSlide" Target="../notesSlides/notesSlide15.xml"/><Relationship Id="rId1" Type="http://schemas.openxmlformats.org/officeDocument/2006/relationships/tags" Target="../tags/tag620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6.xml"/><Relationship Id="rId8" Type="http://schemas.openxmlformats.org/officeDocument/2006/relationships/slideLayout" Target="../slideLayouts/slideLayout39.xml"/><Relationship Id="rId7" Type="http://schemas.openxmlformats.org/officeDocument/2006/relationships/tags" Target="../tags/tag634.xml"/><Relationship Id="rId6" Type="http://schemas.openxmlformats.org/officeDocument/2006/relationships/tags" Target="../tags/tag633.xml"/><Relationship Id="rId5" Type="http://schemas.openxmlformats.org/officeDocument/2006/relationships/tags" Target="../tags/tag632.xml"/><Relationship Id="rId4" Type="http://schemas.openxmlformats.org/officeDocument/2006/relationships/tags" Target="../tags/tag631.xml"/><Relationship Id="rId3" Type="http://schemas.openxmlformats.org/officeDocument/2006/relationships/tags" Target="../tags/tag630.xml"/><Relationship Id="rId2" Type="http://schemas.openxmlformats.org/officeDocument/2006/relationships/tags" Target="../tags/tag629.xml"/><Relationship Id="rId1" Type="http://schemas.openxmlformats.org/officeDocument/2006/relationships/tags" Target="../tags/tag628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639.xml"/><Relationship Id="rId8" Type="http://schemas.openxmlformats.org/officeDocument/2006/relationships/tags" Target="../tags/tag638.xml"/><Relationship Id="rId7" Type="http://schemas.openxmlformats.org/officeDocument/2006/relationships/tags" Target="../tags/tag637.xml"/><Relationship Id="rId6" Type="http://schemas.openxmlformats.org/officeDocument/2006/relationships/image" Target="file:///C:\Users\1V994W2\PycharmProjects\PPT_Background_Generation/pic_temp/1_pic_quater_right_up.png" TargetMode="External"/><Relationship Id="rId5" Type="http://schemas.openxmlformats.org/officeDocument/2006/relationships/image" Target="../media/image14.png"/><Relationship Id="rId4" Type="http://schemas.openxmlformats.org/officeDocument/2006/relationships/tags" Target="../tags/tag636.xml"/><Relationship Id="rId3" Type="http://schemas.openxmlformats.org/officeDocument/2006/relationships/image" Target="file:///C:\Users\1V994W2\PycharmProjects\PPT_Background_Generation/pic_temp/0_pic_quater_left_up.png" TargetMode="External"/><Relationship Id="rId2" Type="http://schemas.openxmlformats.org/officeDocument/2006/relationships/image" Target="../media/image13.png"/><Relationship Id="rId11" Type="http://schemas.openxmlformats.org/officeDocument/2006/relationships/notesSlide" Target="../notesSlides/notesSlide17.xml"/><Relationship Id="rId10" Type="http://schemas.openxmlformats.org/officeDocument/2006/relationships/slideLayout" Target="../slideLayouts/slideLayout43.xml"/><Relationship Id="rId1" Type="http://schemas.openxmlformats.org/officeDocument/2006/relationships/tags" Target="../tags/tag635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8.xml"/><Relationship Id="rId8" Type="http://schemas.openxmlformats.org/officeDocument/2006/relationships/slideLayout" Target="../slideLayouts/slideLayout39.xml"/><Relationship Id="rId7" Type="http://schemas.openxmlformats.org/officeDocument/2006/relationships/tags" Target="../tags/tag646.xml"/><Relationship Id="rId6" Type="http://schemas.openxmlformats.org/officeDocument/2006/relationships/tags" Target="../tags/tag645.xml"/><Relationship Id="rId5" Type="http://schemas.openxmlformats.org/officeDocument/2006/relationships/tags" Target="../tags/tag644.xml"/><Relationship Id="rId4" Type="http://schemas.openxmlformats.org/officeDocument/2006/relationships/tags" Target="../tags/tag643.xml"/><Relationship Id="rId3" Type="http://schemas.openxmlformats.org/officeDocument/2006/relationships/tags" Target="../tags/tag642.xml"/><Relationship Id="rId2" Type="http://schemas.openxmlformats.org/officeDocument/2006/relationships/tags" Target="../tags/tag641.xml"/><Relationship Id="rId1" Type="http://schemas.openxmlformats.org/officeDocument/2006/relationships/tags" Target="../tags/tag640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655.xml"/><Relationship Id="rId8" Type="http://schemas.openxmlformats.org/officeDocument/2006/relationships/tags" Target="../tags/tag654.xml"/><Relationship Id="rId7" Type="http://schemas.openxmlformats.org/officeDocument/2006/relationships/tags" Target="../tags/tag653.xml"/><Relationship Id="rId6" Type="http://schemas.openxmlformats.org/officeDocument/2006/relationships/tags" Target="../tags/tag652.xml"/><Relationship Id="rId5" Type="http://schemas.openxmlformats.org/officeDocument/2006/relationships/tags" Target="../tags/tag651.xml"/><Relationship Id="rId4" Type="http://schemas.openxmlformats.org/officeDocument/2006/relationships/tags" Target="../tags/tag650.xml"/><Relationship Id="rId3" Type="http://schemas.openxmlformats.org/officeDocument/2006/relationships/tags" Target="../tags/tag649.xml"/><Relationship Id="rId2" Type="http://schemas.openxmlformats.org/officeDocument/2006/relationships/tags" Target="../tags/tag648.xml"/><Relationship Id="rId13" Type="http://schemas.openxmlformats.org/officeDocument/2006/relationships/slideLayout" Target="../slideLayouts/slideLayout43.xml"/><Relationship Id="rId12" Type="http://schemas.openxmlformats.org/officeDocument/2006/relationships/tags" Target="../tags/tag658.xml"/><Relationship Id="rId11" Type="http://schemas.openxmlformats.org/officeDocument/2006/relationships/tags" Target="../tags/tag657.xml"/><Relationship Id="rId10" Type="http://schemas.openxmlformats.org/officeDocument/2006/relationships/tags" Target="../tags/tag656.xml"/><Relationship Id="rId1" Type="http://schemas.openxmlformats.org/officeDocument/2006/relationships/tags" Target="../tags/tag647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1.xml"/><Relationship Id="rId4" Type="http://schemas.openxmlformats.org/officeDocument/2006/relationships/tags" Target="../tags/tag447.xml"/><Relationship Id="rId3" Type="http://schemas.openxmlformats.org/officeDocument/2006/relationships/tags" Target="../tags/tag446.xml"/><Relationship Id="rId2" Type="http://schemas.openxmlformats.org/officeDocument/2006/relationships/tags" Target="../tags/tag445.xml"/><Relationship Id="rId1" Type="http://schemas.openxmlformats.org/officeDocument/2006/relationships/tags" Target="../tags/tag444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tags" Target="../tags/tag667.xml"/><Relationship Id="rId8" Type="http://schemas.openxmlformats.org/officeDocument/2006/relationships/tags" Target="../tags/tag666.xml"/><Relationship Id="rId7" Type="http://schemas.openxmlformats.org/officeDocument/2006/relationships/tags" Target="../tags/tag665.xml"/><Relationship Id="rId6" Type="http://schemas.openxmlformats.org/officeDocument/2006/relationships/tags" Target="../tags/tag664.xml"/><Relationship Id="rId5" Type="http://schemas.openxmlformats.org/officeDocument/2006/relationships/tags" Target="../tags/tag663.xml"/><Relationship Id="rId4" Type="http://schemas.openxmlformats.org/officeDocument/2006/relationships/tags" Target="../tags/tag662.xml"/><Relationship Id="rId3" Type="http://schemas.openxmlformats.org/officeDocument/2006/relationships/tags" Target="../tags/tag661.xml"/><Relationship Id="rId2" Type="http://schemas.openxmlformats.org/officeDocument/2006/relationships/tags" Target="../tags/tag660.xml"/><Relationship Id="rId13" Type="http://schemas.openxmlformats.org/officeDocument/2006/relationships/slideLayout" Target="../slideLayouts/slideLayout43.xml"/><Relationship Id="rId12" Type="http://schemas.openxmlformats.org/officeDocument/2006/relationships/tags" Target="../tags/tag670.xml"/><Relationship Id="rId11" Type="http://schemas.openxmlformats.org/officeDocument/2006/relationships/tags" Target="../tags/tag669.xml"/><Relationship Id="rId10" Type="http://schemas.openxmlformats.org/officeDocument/2006/relationships/tags" Target="../tags/tag668.xml"/><Relationship Id="rId1" Type="http://schemas.openxmlformats.org/officeDocument/2006/relationships/tags" Target="../tags/tag659.xml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tags" Target="../tags/tag679.xml"/><Relationship Id="rId8" Type="http://schemas.openxmlformats.org/officeDocument/2006/relationships/tags" Target="../tags/tag678.xml"/><Relationship Id="rId7" Type="http://schemas.openxmlformats.org/officeDocument/2006/relationships/tags" Target="../tags/tag677.xml"/><Relationship Id="rId6" Type="http://schemas.openxmlformats.org/officeDocument/2006/relationships/tags" Target="../tags/tag676.xml"/><Relationship Id="rId5" Type="http://schemas.openxmlformats.org/officeDocument/2006/relationships/tags" Target="../tags/tag675.xml"/><Relationship Id="rId4" Type="http://schemas.openxmlformats.org/officeDocument/2006/relationships/tags" Target="../tags/tag674.xml"/><Relationship Id="rId3" Type="http://schemas.openxmlformats.org/officeDocument/2006/relationships/tags" Target="../tags/tag673.xml"/><Relationship Id="rId2" Type="http://schemas.openxmlformats.org/officeDocument/2006/relationships/tags" Target="../tags/tag672.xml"/><Relationship Id="rId13" Type="http://schemas.openxmlformats.org/officeDocument/2006/relationships/slideLayout" Target="../slideLayouts/slideLayout43.xml"/><Relationship Id="rId12" Type="http://schemas.openxmlformats.org/officeDocument/2006/relationships/tags" Target="../tags/tag682.xml"/><Relationship Id="rId11" Type="http://schemas.openxmlformats.org/officeDocument/2006/relationships/tags" Target="../tags/tag681.xml"/><Relationship Id="rId10" Type="http://schemas.openxmlformats.org/officeDocument/2006/relationships/tags" Target="../tags/tag680.xml"/><Relationship Id="rId1" Type="http://schemas.openxmlformats.org/officeDocument/2006/relationships/tags" Target="../tags/tag671.xml"/></Relationships>
</file>

<file path=ppt/slides/_rels/slide3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21.xml"/><Relationship Id="rId4" Type="http://schemas.openxmlformats.org/officeDocument/2006/relationships/tags" Target="../tags/tag686.xml"/><Relationship Id="rId3" Type="http://schemas.openxmlformats.org/officeDocument/2006/relationships/tags" Target="../tags/tag685.xml"/><Relationship Id="rId2" Type="http://schemas.openxmlformats.org/officeDocument/2006/relationships/tags" Target="../tags/tag684.xml"/><Relationship Id="rId1" Type="http://schemas.openxmlformats.org/officeDocument/2006/relationships/tags" Target="../tags/tag683.xml"/></Relationships>
</file>

<file path=ppt/slides/_rels/slide33.xml.rels><?xml version="1.0" encoding="UTF-8" standalone="yes"?>
<Relationships xmlns="http://schemas.openxmlformats.org/package/2006/relationships"><Relationship Id="rId9" Type="http://schemas.openxmlformats.org/officeDocument/2006/relationships/tags" Target="../tags/tag695.xml"/><Relationship Id="rId8" Type="http://schemas.openxmlformats.org/officeDocument/2006/relationships/tags" Target="../tags/tag694.xml"/><Relationship Id="rId7" Type="http://schemas.openxmlformats.org/officeDocument/2006/relationships/tags" Target="../tags/tag693.xml"/><Relationship Id="rId6" Type="http://schemas.openxmlformats.org/officeDocument/2006/relationships/tags" Target="../tags/tag692.xml"/><Relationship Id="rId5" Type="http://schemas.openxmlformats.org/officeDocument/2006/relationships/tags" Target="../tags/tag691.xml"/><Relationship Id="rId4" Type="http://schemas.openxmlformats.org/officeDocument/2006/relationships/tags" Target="../tags/tag690.xml"/><Relationship Id="rId3" Type="http://schemas.openxmlformats.org/officeDocument/2006/relationships/tags" Target="../tags/tag689.xml"/><Relationship Id="rId2" Type="http://schemas.openxmlformats.org/officeDocument/2006/relationships/tags" Target="../tags/tag688.xml"/><Relationship Id="rId11" Type="http://schemas.openxmlformats.org/officeDocument/2006/relationships/notesSlide" Target="../notesSlides/notesSlide20.xml"/><Relationship Id="rId10" Type="http://schemas.openxmlformats.org/officeDocument/2006/relationships/slideLayout" Target="../slideLayouts/slideLayout42.xml"/><Relationship Id="rId1" Type="http://schemas.openxmlformats.org/officeDocument/2006/relationships/tags" Target="../tags/tag687.xml"/></Relationships>
</file>

<file path=ppt/slides/_rels/slide34.xml.rels><?xml version="1.0" encoding="UTF-8" standalone="yes"?>
<Relationships xmlns="http://schemas.openxmlformats.org/package/2006/relationships"><Relationship Id="rId9" Type="http://schemas.openxmlformats.org/officeDocument/2006/relationships/tags" Target="../tags/tag704.xml"/><Relationship Id="rId8" Type="http://schemas.openxmlformats.org/officeDocument/2006/relationships/tags" Target="../tags/tag703.xml"/><Relationship Id="rId7" Type="http://schemas.openxmlformats.org/officeDocument/2006/relationships/tags" Target="../tags/tag702.xml"/><Relationship Id="rId6" Type="http://schemas.openxmlformats.org/officeDocument/2006/relationships/tags" Target="../tags/tag701.xml"/><Relationship Id="rId5" Type="http://schemas.openxmlformats.org/officeDocument/2006/relationships/tags" Target="../tags/tag700.xml"/><Relationship Id="rId4" Type="http://schemas.openxmlformats.org/officeDocument/2006/relationships/tags" Target="../tags/tag699.xml"/><Relationship Id="rId3" Type="http://schemas.openxmlformats.org/officeDocument/2006/relationships/tags" Target="../tags/tag698.xml"/><Relationship Id="rId2" Type="http://schemas.openxmlformats.org/officeDocument/2006/relationships/tags" Target="../tags/tag697.xml"/><Relationship Id="rId13" Type="http://schemas.openxmlformats.org/officeDocument/2006/relationships/slideLayout" Target="../slideLayouts/slideLayout43.xml"/><Relationship Id="rId12" Type="http://schemas.openxmlformats.org/officeDocument/2006/relationships/tags" Target="../tags/tag707.xml"/><Relationship Id="rId11" Type="http://schemas.openxmlformats.org/officeDocument/2006/relationships/tags" Target="../tags/tag706.xml"/><Relationship Id="rId10" Type="http://schemas.openxmlformats.org/officeDocument/2006/relationships/tags" Target="../tags/tag705.xml"/><Relationship Id="rId1" Type="http://schemas.openxmlformats.org/officeDocument/2006/relationships/tags" Target="../tags/tag696.xml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tags" Target="../tags/tag716.xml"/><Relationship Id="rId8" Type="http://schemas.openxmlformats.org/officeDocument/2006/relationships/tags" Target="../tags/tag715.xml"/><Relationship Id="rId7" Type="http://schemas.openxmlformats.org/officeDocument/2006/relationships/tags" Target="../tags/tag714.xml"/><Relationship Id="rId6" Type="http://schemas.openxmlformats.org/officeDocument/2006/relationships/tags" Target="../tags/tag713.xml"/><Relationship Id="rId5" Type="http://schemas.openxmlformats.org/officeDocument/2006/relationships/tags" Target="../tags/tag712.xml"/><Relationship Id="rId4" Type="http://schemas.openxmlformats.org/officeDocument/2006/relationships/tags" Target="../tags/tag711.xml"/><Relationship Id="rId3" Type="http://schemas.openxmlformats.org/officeDocument/2006/relationships/tags" Target="../tags/tag710.xml"/><Relationship Id="rId2" Type="http://schemas.openxmlformats.org/officeDocument/2006/relationships/tags" Target="../tags/tag709.xml"/><Relationship Id="rId13" Type="http://schemas.openxmlformats.org/officeDocument/2006/relationships/slideLayout" Target="../slideLayouts/slideLayout43.xml"/><Relationship Id="rId12" Type="http://schemas.openxmlformats.org/officeDocument/2006/relationships/tags" Target="../tags/tag719.xml"/><Relationship Id="rId11" Type="http://schemas.openxmlformats.org/officeDocument/2006/relationships/tags" Target="../tags/tag718.xml"/><Relationship Id="rId10" Type="http://schemas.openxmlformats.org/officeDocument/2006/relationships/tags" Target="../tags/tag717.xml"/><Relationship Id="rId1" Type="http://schemas.openxmlformats.org/officeDocument/2006/relationships/tags" Target="../tags/tag708.xml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7.xml"/><Relationship Id="rId3" Type="http://schemas.openxmlformats.org/officeDocument/2006/relationships/tags" Target="../tags/tag722.xml"/><Relationship Id="rId2" Type="http://schemas.openxmlformats.org/officeDocument/2006/relationships/tags" Target="../tags/tag721.xml"/><Relationship Id="rId1" Type="http://schemas.openxmlformats.org/officeDocument/2006/relationships/tags" Target="../tags/tag720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456.xml"/><Relationship Id="rId8" Type="http://schemas.openxmlformats.org/officeDocument/2006/relationships/tags" Target="../tags/tag455.xml"/><Relationship Id="rId7" Type="http://schemas.openxmlformats.org/officeDocument/2006/relationships/tags" Target="../tags/tag454.xml"/><Relationship Id="rId6" Type="http://schemas.openxmlformats.org/officeDocument/2006/relationships/tags" Target="../tags/tag453.xml"/><Relationship Id="rId5" Type="http://schemas.openxmlformats.org/officeDocument/2006/relationships/tags" Target="../tags/tag452.xml"/><Relationship Id="rId4" Type="http://schemas.openxmlformats.org/officeDocument/2006/relationships/tags" Target="../tags/tag451.xml"/><Relationship Id="rId3" Type="http://schemas.openxmlformats.org/officeDocument/2006/relationships/tags" Target="../tags/tag450.xml"/><Relationship Id="rId2" Type="http://schemas.openxmlformats.org/officeDocument/2006/relationships/tags" Target="../tags/tag449.xml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42.xml"/><Relationship Id="rId12" Type="http://schemas.openxmlformats.org/officeDocument/2006/relationships/tags" Target="../tags/tag459.xml"/><Relationship Id="rId11" Type="http://schemas.openxmlformats.org/officeDocument/2006/relationships/tags" Target="../tags/tag458.xml"/><Relationship Id="rId10" Type="http://schemas.openxmlformats.org/officeDocument/2006/relationships/tags" Target="../tags/tag457.xml"/><Relationship Id="rId1" Type="http://schemas.openxmlformats.org/officeDocument/2006/relationships/tags" Target="../tags/tag448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.xml"/><Relationship Id="rId8" Type="http://schemas.openxmlformats.org/officeDocument/2006/relationships/slideLayout" Target="../slideLayouts/slideLayout39.xml"/><Relationship Id="rId7" Type="http://schemas.openxmlformats.org/officeDocument/2006/relationships/tags" Target="../tags/tag466.xml"/><Relationship Id="rId6" Type="http://schemas.openxmlformats.org/officeDocument/2006/relationships/tags" Target="../tags/tag465.xml"/><Relationship Id="rId5" Type="http://schemas.openxmlformats.org/officeDocument/2006/relationships/tags" Target="../tags/tag464.xml"/><Relationship Id="rId4" Type="http://schemas.openxmlformats.org/officeDocument/2006/relationships/tags" Target="../tags/tag463.xml"/><Relationship Id="rId3" Type="http://schemas.openxmlformats.org/officeDocument/2006/relationships/tags" Target="../tags/tag462.xml"/><Relationship Id="rId2" Type="http://schemas.openxmlformats.org/officeDocument/2006/relationships/tags" Target="../tags/tag461.xml"/><Relationship Id="rId1" Type="http://schemas.openxmlformats.org/officeDocument/2006/relationships/tags" Target="../tags/tag460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42.xml"/><Relationship Id="rId5" Type="http://schemas.openxmlformats.org/officeDocument/2006/relationships/tags" Target="../tags/tag468.xml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tags" Target="../tags/tag467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slideLayout" Target="../slideLayouts/slideLayout42.xml"/><Relationship Id="rId7" Type="http://schemas.openxmlformats.org/officeDocument/2006/relationships/tags" Target="../tags/tag469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2.xml"/><Relationship Id="rId1" Type="http://schemas.openxmlformats.org/officeDocument/2006/relationships/tags" Target="../tags/tag470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479.xml"/><Relationship Id="rId8" Type="http://schemas.openxmlformats.org/officeDocument/2006/relationships/tags" Target="../tags/tag478.xml"/><Relationship Id="rId7" Type="http://schemas.openxmlformats.org/officeDocument/2006/relationships/tags" Target="../tags/tag477.xml"/><Relationship Id="rId6" Type="http://schemas.openxmlformats.org/officeDocument/2006/relationships/tags" Target="../tags/tag476.xml"/><Relationship Id="rId5" Type="http://schemas.openxmlformats.org/officeDocument/2006/relationships/tags" Target="../tags/tag475.xml"/><Relationship Id="rId4" Type="http://schemas.openxmlformats.org/officeDocument/2006/relationships/tags" Target="../tags/tag474.xml"/><Relationship Id="rId31" Type="http://schemas.openxmlformats.org/officeDocument/2006/relationships/notesSlide" Target="../notesSlides/notesSlide7.xml"/><Relationship Id="rId30" Type="http://schemas.openxmlformats.org/officeDocument/2006/relationships/slideLayout" Target="../slideLayouts/slideLayout43.xml"/><Relationship Id="rId3" Type="http://schemas.openxmlformats.org/officeDocument/2006/relationships/tags" Target="../tags/tag473.xml"/><Relationship Id="rId29" Type="http://schemas.openxmlformats.org/officeDocument/2006/relationships/tags" Target="../tags/tag499.xml"/><Relationship Id="rId28" Type="http://schemas.openxmlformats.org/officeDocument/2006/relationships/tags" Target="../tags/tag498.xml"/><Relationship Id="rId27" Type="http://schemas.openxmlformats.org/officeDocument/2006/relationships/tags" Target="../tags/tag497.xml"/><Relationship Id="rId26" Type="http://schemas.openxmlformats.org/officeDocument/2006/relationships/tags" Target="../tags/tag496.xml"/><Relationship Id="rId25" Type="http://schemas.openxmlformats.org/officeDocument/2006/relationships/tags" Target="../tags/tag495.xml"/><Relationship Id="rId24" Type="http://schemas.openxmlformats.org/officeDocument/2006/relationships/tags" Target="../tags/tag494.xml"/><Relationship Id="rId23" Type="http://schemas.openxmlformats.org/officeDocument/2006/relationships/tags" Target="../tags/tag493.xml"/><Relationship Id="rId22" Type="http://schemas.openxmlformats.org/officeDocument/2006/relationships/tags" Target="../tags/tag492.xml"/><Relationship Id="rId21" Type="http://schemas.openxmlformats.org/officeDocument/2006/relationships/tags" Target="../tags/tag491.xml"/><Relationship Id="rId20" Type="http://schemas.openxmlformats.org/officeDocument/2006/relationships/tags" Target="../tags/tag490.xml"/><Relationship Id="rId2" Type="http://schemas.openxmlformats.org/officeDocument/2006/relationships/tags" Target="../tags/tag472.xml"/><Relationship Id="rId19" Type="http://schemas.openxmlformats.org/officeDocument/2006/relationships/tags" Target="../tags/tag489.xml"/><Relationship Id="rId18" Type="http://schemas.openxmlformats.org/officeDocument/2006/relationships/tags" Target="../tags/tag488.xml"/><Relationship Id="rId17" Type="http://schemas.openxmlformats.org/officeDocument/2006/relationships/tags" Target="../tags/tag487.xml"/><Relationship Id="rId16" Type="http://schemas.openxmlformats.org/officeDocument/2006/relationships/tags" Target="../tags/tag486.xml"/><Relationship Id="rId15" Type="http://schemas.openxmlformats.org/officeDocument/2006/relationships/tags" Target="../tags/tag485.xml"/><Relationship Id="rId14" Type="http://schemas.openxmlformats.org/officeDocument/2006/relationships/tags" Target="../tags/tag484.xml"/><Relationship Id="rId13" Type="http://schemas.openxmlformats.org/officeDocument/2006/relationships/tags" Target="../tags/tag483.xml"/><Relationship Id="rId12" Type="http://schemas.openxmlformats.org/officeDocument/2006/relationships/tags" Target="../tags/tag482.xml"/><Relationship Id="rId11" Type="http://schemas.openxmlformats.org/officeDocument/2006/relationships/tags" Target="../tags/tag481.xml"/><Relationship Id="rId10" Type="http://schemas.openxmlformats.org/officeDocument/2006/relationships/tags" Target="../tags/tag480.xml"/><Relationship Id="rId1" Type="http://schemas.openxmlformats.org/officeDocument/2006/relationships/tags" Target="../tags/tag47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 idx="13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en-US" altLang="zh-CN" sz="6000" dirty="0"/>
              <a:t>TUTK</a:t>
            </a:r>
            <a:r>
              <a:rPr sz="6000" dirty="0"/>
              <a:t>产品介绍</a:t>
            </a:r>
            <a:endParaRPr sz="6000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4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 dirty="0"/>
              <a:t>2021-1-13</a:t>
            </a:r>
            <a:endParaRPr lang="en-US" altLang="zh-CN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5"/>
            <p:custDataLst>
              <p:tags r:id="rId3"/>
            </p:custDataLst>
          </p:nvPr>
        </p:nvSpPr>
        <p:spPr>
          <a:xfrm>
            <a:off x="2970530" y="3905250"/>
            <a:ext cx="2499360" cy="408940"/>
          </a:xfrm>
        </p:spPr>
        <p:txBody>
          <a:bodyPr>
            <a:normAutofit fontScale="90000"/>
          </a:bodyPr>
          <a:lstStyle/>
          <a:p>
            <a:r>
              <a:rPr dirty="0"/>
              <a:t>主讲人：施海路 </a:t>
            </a:r>
            <a:r>
              <a:rPr lang="en-US" altLang="zh-CN" dirty="0"/>
              <a:t>Daniel</a:t>
            </a:r>
            <a:endParaRPr lang="en-US" altLang="zh-CN" dirty="0"/>
          </a:p>
        </p:txBody>
      </p:sp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6"/>
          <p:cNvSpPr txBox="1"/>
          <p:nvPr>
            <p:custDataLst>
              <p:tags r:id="rId1"/>
            </p:custDataLst>
          </p:nvPr>
        </p:nvSpPr>
        <p:spPr>
          <a:xfrm>
            <a:off x="608400" y="608400"/>
            <a:ext cx="10976675" cy="626701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ysClr val="windowText" lastClr="000000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kumimoji="0" altLang="zh-CN" sz="3600" b="1" i="0" spc="300" baseline="0" noProof="0" dirty="0">
                <a:ln w="3175">
                  <a:noFill/>
                  <a:prstDash val="dash"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UID</a:t>
            </a:r>
            <a:r>
              <a:rPr kumimoji="0" lang="zh-CN" altLang="en-US" sz="3600" b="1" i="0" spc="300" baseline="0" noProof="0" dirty="0">
                <a:ln w="3175">
                  <a:noFill/>
                  <a:prstDash val="dash"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kumimoji="0" altLang="zh-CN" sz="3600" b="1" i="0" spc="300" baseline="0" noProof="0" dirty="0">
                <a:ln w="3175">
                  <a:noFill/>
                  <a:prstDash val="dash"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VPG</a:t>
            </a:r>
            <a:r>
              <a:rPr kumimoji="0" lang="zh-CN" altLang="en-US" sz="3600" b="1" i="0" spc="300" baseline="0" noProof="0" dirty="0">
                <a:ln w="3175">
                  <a:noFill/>
                  <a:prstDash val="dash"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kumimoji="0" altLang="zh-CN" sz="3600" b="1" i="0" spc="300" baseline="0" noProof="0" dirty="0">
                <a:ln w="3175">
                  <a:noFill/>
                  <a:prstDash val="dash"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Serverkey</a:t>
            </a:r>
            <a:r>
              <a:rPr kumimoji="0" lang="zh-CN" altLang="en-US" sz="3600" b="1" i="0" spc="300" baseline="0" noProof="0" dirty="0">
                <a:ln w="3175">
                  <a:noFill/>
                  <a:prstDash val="dash"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的关联</a:t>
            </a:r>
            <a:endParaRPr kumimoji="0" lang="zh-CN" altLang="en-US" sz="3600" b="1" i="0" spc="300" baseline="0" noProof="0" dirty="0">
              <a:ln w="3175">
                <a:noFill/>
                <a:prstDash val="dash"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Title 6"/>
          <p:cNvSpPr txBox="1"/>
          <p:nvPr>
            <p:custDataLst>
              <p:tags r:id="rId2"/>
            </p:custDataLst>
          </p:nvPr>
        </p:nvSpPr>
        <p:spPr>
          <a:xfrm>
            <a:off x="8129905" y="2106930"/>
            <a:ext cx="3270250" cy="306451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ysClr val="windowText" lastClr="000000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just">
              <a:lnSpc>
                <a:spcPct val="130000"/>
              </a:lnSpc>
              <a:spcAft>
                <a:spcPts val="800"/>
              </a:spcAft>
            </a:pPr>
            <a:r>
              <a:rPr altLang="zh-CN" sz="1800" spc="50" dirty="0">
                <a:ln w="3175">
                  <a:noFill/>
                  <a:prstDash val="dash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uFillTx/>
                <a:latin typeface="Arial" panose="020B0604020202020204" pitchFamily="34" charset="0"/>
                <a:ea typeface="微软雅黑 Light" panose="020B0502040204020203" pitchFamily="34" charset="-122"/>
                <a:cs typeface="微软雅黑" panose="020B0503020204020204" pitchFamily="34" charset="-122"/>
              </a:rPr>
              <a:t>UID</a:t>
            </a:r>
            <a:r>
              <a:rPr lang="zh-CN" altLang="en-US" sz="1800" spc="50" dirty="0">
                <a:ln w="3175">
                  <a:noFill/>
                  <a:prstDash val="dash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uFillTx/>
                <a:latin typeface="Arial" panose="020B0604020202020204" pitchFamily="34" charset="0"/>
                <a:ea typeface="微软雅黑 Light" panose="020B0502040204020203" pitchFamily="34" charset="-122"/>
                <a:cs typeface="微软雅黑" panose="020B0503020204020204" pitchFamily="34" charset="-122"/>
              </a:rPr>
              <a:t>与</a:t>
            </a:r>
            <a:r>
              <a:rPr altLang="zh-CN" sz="1800" spc="50" dirty="0">
                <a:ln w="3175">
                  <a:noFill/>
                  <a:prstDash val="dash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uFillTx/>
                <a:latin typeface="Arial" panose="020B0604020202020204" pitchFamily="34" charset="0"/>
                <a:ea typeface="微软雅黑 Light" panose="020B0502040204020203" pitchFamily="34" charset="-122"/>
                <a:cs typeface="微软雅黑" panose="020B0503020204020204" pitchFamily="34" charset="-122"/>
              </a:rPr>
              <a:t>VPG</a:t>
            </a:r>
            <a:r>
              <a:rPr lang="zh-CN" altLang="en-US" sz="1800" spc="50" dirty="0">
                <a:ln w="3175">
                  <a:noFill/>
                  <a:prstDash val="dash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uFillTx/>
                <a:latin typeface="Arial" panose="020B0604020202020204" pitchFamily="34" charset="0"/>
                <a:ea typeface="微软雅黑 Light" panose="020B0502040204020203" pitchFamily="34" charset="-122"/>
                <a:cs typeface="微软雅黑" panose="020B0503020204020204" pitchFamily="34" charset="-122"/>
              </a:rPr>
              <a:t>在出厂时已进行了关联，在架设服务器时，可以在脚本中配置</a:t>
            </a:r>
            <a:r>
              <a:rPr altLang="zh-CN" sz="1800" spc="50" dirty="0">
                <a:ln w="3175">
                  <a:noFill/>
                  <a:prstDash val="dash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uFillTx/>
                <a:latin typeface="Arial" panose="020B0604020202020204" pitchFamily="34" charset="0"/>
                <a:ea typeface="微软雅黑 Light" panose="020B0502040204020203" pitchFamily="34" charset="-122"/>
                <a:cs typeface="微软雅黑" panose="020B0503020204020204" pitchFamily="34" charset="-122"/>
              </a:rPr>
              <a:t>Serverkey</a:t>
            </a:r>
            <a:r>
              <a:rPr lang="zh-CN" altLang="en-US" sz="1800" spc="50" dirty="0">
                <a:ln w="3175">
                  <a:noFill/>
                  <a:prstDash val="dash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uFillTx/>
                <a:latin typeface="Arial" panose="020B0604020202020204" pitchFamily="34" charset="0"/>
                <a:ea typeface="微软雅黑 Light" panose="020B0502040204020203" pitchFamily="34" charset="-122"/>
                <a:cs typeface="微软雅黑" panose="020B0503020204020204" pitchFamily="34" charset="-122"/>
              </a:rPr>
              <a:t>与</a:t>
            </a:r>
            <a:r>
              <a:rPr altLang="zh-CN" sz="1800" spc="50" dirty="0">
                <a:ln w="3175">
                  <a:noFill/>
                  <a:prstDash val="dash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uFillTx/>
                <a:latin typeface="Arial" panose="020B0604020202020204" pitchFamily="34" charset="0"/>
                <a:ea typeface="微软雅黑 Light" panose="020B0502040204020203" pitchFamily="34" charset="-122"/>
                <a:cs typeface="微软雅黑" panose="020B0503020204020204" pitchFamily="34" charset="-122"/>
              </a:rPr>
              <a:t>VPG</a:t>
            </a:r>
            <a:r>
              <a:rPr lang="zh-CN" altLang="en-US" sz="1800" spc="50" dirty="0">
                <a:ln w="3175">
                  <a:noFill/>
                  <a:prstDash val="dash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uFillTx/>
                <a:latin typeface="Arial" panose="020B0604020202020204" pitchFamily="34" charset="0"/>
                <a:ea typeface="微软雅黑 Light" panose="020B0502040204020203" pitchFamily="34" charset="-122"/>
                <a:cs typeface="微软雅黑" panose="020B0503020204020204" pitchFamily="34" charset="-122"/>
              </a:rPr>
              <a:t>的绑定，后续此</a:t>
            </a:r>
            <a:r>
              <a:rPr altLang="zh-CN" sz="1800" spc="50" dirty="0">
                <a:ln w="3175">
                  <a:noFill/>
                  <a:prstDash val="dash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uFillTx/>
                <a:latin typeface="Arial" panose="020B0604020202020204" pitchFamily="34" charset="0"/>
                <a:ea typeface="微软雅黑 Light" panose="020B0502040204020203" pitchFamily="34" charset="-122"/>
                <a:cs typeface="微软雅黑" panose="020B0503020204020204" pitchFamily="34" charset="-122"/>
              </a:rPr>
              <a:t>VPG</a:t>
            </a:r>
            <a:r>
              <a:rPr lang="zh-CN" altLang="en-US" sz="1800" spc="50" dirty="0">
                <a:ln w="3175">
                  <a:noFill/>
                  <a:prstDash val="dash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uFillTx/>
                <a:latin typeface="Arial" panose="020B0604020202020204" pitchFamily="34" charset="0"/>
                <a:ea typeface="微软雅黑 Light" panose="020B0502040204020203" pitchFamily="34" charset="-122"/>
                <a:cs typeface="微软雅黑" panose="020B0503020204020204" pitchFamily="34" charset="-122"/>
              </a:rPr>
              <a:t>下的所有</a:t>
            </a:r>
            <a:r>
              <a:rPr altLang="zh-CN" sz="1800" spc="50" dirty="0">
                <a:ln w="3175">
                  <a:noFill/>
                  <a:prstDash val="dash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uFillTx/>
                <a:latin typeface="Arial" panose="020B0604020202020204" pitchFamily="34" charset="0"/>
                <a:ea typeface="微软雅黑 Light" panose="020B0502040204020203" pitchFamily="34" charset="-122"/>
                <a:cs typeface="微软雅黑" panose="020B0503020204020204" pitchFamily="34" charset="-122"/>
              </a:rPr>
              <a:t>UID</a:t>
            </a:r>
            <a:r>
              <a:rPr lang="zh-CN" altLang="en-US" sz="1800" spc="50" dirty="0">
                <a:ln w="3175">
                  <a:noFill/>
                  <a:prstDash val="dash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uFillTx/>
                <a:latin typeface="Arial" panose="020B0604020202020204" pitchFamily="34" charset="0"/>
                <a:ea typeface="微软雅黑 Light" panose="020B0502040204020203" pitchFamily="34" charset="-122"/>
                <a:cs typeface="微软雅黑" panose="020B0503020204020204" pitchFamily="34" charset="-122"/>
              </a:rPr>
              <a:t>都将使用这些服务器。一个</a:t>
            </a:r>
            <a:r>
              <a:rPr altLang="zh-CN" sz="1800" spc="50" dirty="0">
                <a:ln w="3175">
                  <a:noFill/>
                  <a:prstDash val="dash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uFillTx/>
                <a:latin typeface="Arial" panose="020B0604020202020204" pitchFamily="34" charset="0"/>
                <a:ea typeface="微软雅黑 Light" panose="020B0502040204020203" pitchFamily="34" charset="-122"/>
                <a:cs typeface="微软雅黑" panose="020B0503020204020204" pitchFamily="34" charset="-122"/>
              </a:rPr>
              <a:t>serverkey</a:t>
            </a:r>
            <a:r>
              <a:rPr lang="zh-CN" altLang="en-US" sz="1800" spc="50" dirty="0">
                <a:ln w="3175">
                  <a:noFill/>
                  <a:prstDash val="dash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uFillTx/>
                <a:latin typeface="Arial" panose="020B0604020202020204" pitchFamily="34" charset="0"/>
                <a:ea typeface="微软雅黑 Light" panose="020B0502040204020203" pitchFamily="34" charset="-122"/>
                <a:cs typeface="微软雅黑" panose="020B0503020204020204" pitchFamily="34" charset="-122"/>
              </a:rPr>
              <a:t>只能用以一台服务器。</a:t>
            </a:r>
            <a:endParaRPr lang="zh-CN" altLang="en-US" sz="1800" spc="50" dirty="0">
              <a:ln w="3175">
                <a:noFill/>
                <a:prstDash val="dash"/>
              </a:ln>
              <a:solidFill>
                <a:sysClr val="windowText" lastClr="000000">
                  <a:lumMod val="65000"/>
                  <a:lumOff val="35000"/>
                </a:sysClr>
              </a:solidFill>
              <a:uFillTx/>
              <a:latin typeface="Arial" panose="020B0604020202020204" pitchFamily="34" charset="0"/>
              <a:ea typeface="微软雅黑 Light" panose="020B0502040204020203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>
            <p:custDataLst>
              <p:tags r:id="rId3"/>
            </p:custDataLst>
          </p:nvPr>
        </p:nvGrpSpPr>
        <p:grpSpPr>
          <a:xfrm>
            <a:off x="11400304" y="434583"/>
            <a:ext cx="203545" cy="74612"/>
            <a:chOff x="9839643" y="910585"/>
            <a:chExt cx="203545" cy="74612"/>
          </a:xfrm>
        </p:grpSpPr>
        <p:cxnSp>
          <p:nvCxnSpPr>
            <p:cNvPr id="12" name="直接连接符 11"/>
            <p:cNvCxnSpPr/>
            <p:nvPr>
              <p:custDataLst>
                <p:tags r:id="rId4"/>
              </p:custDataLst>
            </p:nvPr>
          </p:nvCxnSpPr>
          <p:spPr>
            <a:xfrm>
              <a:off x="9839643" y="910585"/>
              <a:ext cx="203545" cy="0"/>
            </a:xfrm>
            <a:prstGeom prst="line">
              <a:avLst/>
            </a:prstGeom>
            <a:ln w="12700">
              <a:solidFill>
                <a:sysClr val="windowText" lastClr="000000">
                  <a:lumMod val="75000"/>
                  <a:lumOff val="25000"/>
                </a:sysClr>
              </a:solidFill>
            </a:ln>
          </p:spPr>
          <p:style>
            <a:lnRef idx="1">
              <a:srgbClr val="8590CA"/>
            </a:lnRef>
            <a:fillRef idx="0">
              <a:srgbClr val="8590CA"/>
            </a:fillRef>
            <a:effectRef idx="0">
              <a:srgbClr val="8590CA"/>
            </a:effectRef>
            <a:fontRef idx="minor">
              <a:sysClr val="windowText" lastClr="000000"/>
            </a:fontRef>
          </p:style>
        </p:cxnSp>
        <p:cxnSp>
          <p:nvCxnSpPr>
            <p:cNvPr id="13" name="直接连接符 12"/>
            <p:cNvCxnSpPr/>
            <p:nvPr>
              <p:custDataLst>
                <p:tags r:id="rId5"/>
              </p:custDataLst>
            </p:nvPr>
          </p:nvCxnSpPr>
          <p:spPr>
            <a:xfrm>
              <a:off x="9839643" y="985197"/>
              <a:ext cx="155575" cy="0"/>
            </a:xfrm>
            <a:prstGeom prst="line">
              <a:avLst/>
            </a:prstGeom>
            <a:ln w="12700">
              <a:solidFill>
                <a:sysClr val="windowText" lastClr="000000">
                  <a:lumMod val="75000"/>
                  <a:lumOff val="25000"/>
                </a:sysClr>
              </a:solidFill>
            </a:ln>
          </p:spPr>
          <p:style>
            <a:lnRef idx="1">
              <a:srgbClr val="8590CA"/>
            </a:lnRef>
            <a:fillRef idx="0">
              <a:srgbClr val="8590CA"/>
            </a:fillRef>
            <a:effectRef idx="0">
              <a:srgbClr val="8590CA"/>
            </a:effectRef>
            <a:fontRef idx="minor">
              <a:sysClr val="windowText" lastClr="000000"/>
            </a:fontRef>
          </p:style>
        </p:cxnSp>
      </p:grpSp>
      <p:pic>
        <p:nvPicPr>
          <p:cNvPr id="4" name="图片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848360" y="1480185"/>
            <a:ext cx="6656705" cy="4520565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2" grpId="1"/>
      <p:bldP spid="7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>
            <p:custDataLst>
              <p:tags r:id="rId1"/>
            </p:custDataLst>
          </p:nvPr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432054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432054"/>
          </a:xfrm>
          <a:prstGeom prst="rect">
            <a:avLst/>
          </a:prstGeom>
        </p:spPr>
      </p:pic>
      <p:sp>
        <p:nvSpPr>
          <p:cNvPr id="4" name="文本占位符 5"/>
          <p:cNvSpPr txBox="1"/>
          <p:nvPr>
            <p:custDataLst>
              <p:tags r:id="rId7"/>
            </p:custDataLst>
          </p:nvPr>
        </p:nvSpPr>
        <p:spPr>
          <a:xfrm>
            <a:off x="6777355" y="1499870"/>
            <a:ext cx="4808855" cy="4183380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595959"/>
              </a:buClr>
              <a:buFont typeface="+mj-lt"/>
              <a:buNone/>
            </a:pP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说明：</a:t>
            </a:r>
            <a:endParaRPr lang="en-US" altLang="zh-CN" dirty="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marL="0" indent="0">
              <a:buClr>
                <a:srgbClr val="595959"/>
              </a:buClr>
              <a:buFont typeface="+mj-lt"/>
              <a:buNone/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path1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：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P2Pserver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向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Master server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报到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marL="0" indent="0">
              <a:buClr>
                <a:srgbClr val="595959"/>
              </a:buClr>
              <a:buFont typeface="+mj-lt"/>
              <a:buNone/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path2: 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设备向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Master server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查询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P2P server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列表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marL="0" indent="0">
              <a:buClr>
                <a:srgbClr val="595959"/>
              </a:buClr>
              <a:buFont typeface="+mj-lt"/>
              <a:buNone/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path3: 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设备向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P2P server 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报到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marL="0" indent="0">
              <a:buClr>
                <a:srgbClr val="595959"/>
              </a:buClr>
              <a:buFont typeface="+mj-lt"/>
              <a:buNone/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path4: 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手机客户端向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Master server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查询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P2P server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列表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marL="0" indent="0">
              <a:buClr>
                <a:srgbClr val="595959"/>
              </a:buClr>
              <a:buFont typeface="+mj-lt"/>
              <a:buNone/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path5: 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手机客户端请求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P2P server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连线设备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marL="0" indent="0">
              <a:buClr>
                <a:srgbClr val="595959"/>
              </a:buClr>
              <a:buFont typeface="+mj-lt"/>
              <a:buNone/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path6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：建立连接，数据传输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 </a:t>
            </a:r>
            <a:endParaRPr lang="en-US" altLang="zh-CN" dirty="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>
            <a:off x="608400" y="608400"/>
            <a:ext cx="10970823" cy="706755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rPr>
              <a:t>P2P</a:t>
            </a:r>
            <a:r>
              <a:rPr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rPr>
              <a:t>架构</a:t>
            </a:r>
            <a:endParaRPr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pic>
        <p:nvPicPr>
          <p:cNvPr id="2" name="图片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8795" y="1499870"/>
            <a:ext cx="5877560" cy="455930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4" grpId="1"/>
      <p:bldP spid="8" grpId="1"/>
      <p:bldP spid="4" grpId="2"/>
      <p:bldP spid="8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69925" y="443230"/>
            <a:ext cx="10852150" cy="657860"/>
          </a:xfrm>
        </p:spPr>
        <p:txBody>
          <a:bodyPr>
            <a:normAutofit/>
          </a:bodyPr>
          <a:p>
            <a:r>
              <a:rPr lang="zh-CN" altLang="en-US"/>
              <a:t>平行连线机制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16405" y="1028700"/>
            <a:ext cx="8759190" cy="526034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可穿透成</a:t>
            </a:r>
            <a:r>
              <a:rPr lang="en-US" altLang="zh-CN"/>
              <a:t>P2P</a:t>
            </a:r>
            <a:r>
              <a:rPr lang="zh-CN" altLang="en-US"/>
              <a:t>的</a:t>
            </a:r>
            <a:r>
              <a:rPr lang="en-US" altLang="zh-CN"/>
              <a:t>NAT</a:t>
            </a:r>
            <a:r>
              <a:rPr lang="zh-CN" altLang="en-US"/>
              <a:t>组合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2010" y="964565"/>
            <a:ext cx="9321800" cy="51657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 txBox="1"/>
          <p:nvPr>
            <p:custDataLst>
              <p:tags r:id="rId1"/>
            </p:custDataLst>
          </p:nvPr>
        </p:nvSpPr>
        <p:spPr>
          <a:xfrm>
            <a:off x="4415619" y="2037200"/>
            <a:ext cx="3220720" cy="916305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rmAutofit/>
          </a:bodyPr>
          <a:lstStyle>
            <a:lvl1pPr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48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汉仪旗黑-85S" panose="00020600040101010101" pitchFamily="18" charset="-122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rPr>
              <a:t>PART 1.2</a:t>
            </a:r>
            <a:endParaRPr kumimoji="0" lang="en-US" altLang="zh-CN" b="1" i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1" name="任意多边形 10"/>
          <p:cNvSpPr/>
          <p:nvPr>
            <p:custDataLst>
              <p:tags r:id="rId2"/>
            </p:custDataLst>
          </p:nvPr>
        </p:nvSpPr>
        <p:spPr>
          <a:xfrm>
            <a:off x="4952194" y="1665725"/>
            <a:ext cx="2146935" cy="379730"/>
          </a:xfrm>
          <a:custGeom>
            <a:avLst/>
            <a:gdLst>
              <a:gd name="connisteX0" fmla="*/ 0 w 2146935"/>
              <a:gd name="connsiteY0" fmla="*/ 734060 h 744855"/>
              <a:gd name="connisteX1" fmla="*/ 0 w 2146935"/>
              <a:gd name="connsiteY1" fmla="*/ 0 h 744855"/>
              <a:gd name="connisteX2" fmla="*/ 2146935 w 2146935"/>
              <a:gd name="connsiteY2" fmla="*/ 0 h 744855"/>
              <a:gd name="connisteX3" fmla="*/ 2146935 w 2146935"/>
              <a:gd name="connsiteY3" fmla="*/ 744855 h 74485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</a:cxnLst>
            <a:rect l="l" t="t" r="r" b="b"/>
            <a:pathLst>
              <a:path w="2146935" h="744855">
                <a:moveTo>
                  <a:pt x="0" y="734060"/>
                </a:moveTo>
                <a:lnTo>
                  <a:pt x="0" y="0"/>
                </a:lnTo>
                <a:lnTo>
                  <a:pt x="2146935" y="0"/>
                </a:lnTo>
                <a:lnTo>
                  <a:pt x="2146935" y="744855"/>
                </a:lnTo>
              </a:path>
            </a:pathLst>
          </a:cu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pc="2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任意多边形 11"/>
          <p:cNvSpPr/>
          <p:nvPr>
            <p:custDataLst>
              <p:tags r:id="rId3"/>
            </p:custDataLst>
          </p:nvPr>
        </p:nvSpPr>
        <p:spPr>
          <a:xfrm rot="10800000">
            <a:off x="4952194" y="2953505"/>
            <a:ext cx="2146935" cy="379730"/>
          </a:xfrm>
          <a:custGeom>
            <a:avLst/>
            <a:gdLst>
              <a:gd name="connisteX0" fmla="*/ 0 w 2146935"/>
              <a:gd name="connsiteY0" fmla="*/ 734060 h 744855"/>
              <a:gd name="connisteX1" fmla="*/ 0 w 2146935"/>
              <a:gd name="connsiteY1" fmla="*/ 0 h 744855"/>
              <a:gd name="connisteX2" fmla="*/ 2146935 w 2146935"/>
              <a:gd name="connsiteY2" fmla="*/ 0 h 744855"/>
              <a:gd name="connisteX3" fmla="*/ 2146935 w 2146935"/>
              <a:gd name="connsiteY3" fmla="*/ 744855 h 74485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</a:cxnLst>
            <a:rect l="l" t="t" r="r" b="b"/>
            <a:pathLst>
              <a:path w="2146935" h="744855">
                <a:moveTo>
                  <a:pt x="0" y="734060"/>
                </a:moveTo>
                <a:lnTo>
                  <a:pt x="0" y="0"/>
                </a:lnTo>
                <a:lnTo>
                  <a:pt x="2146935" y="0"/>
                </a:lnTo>
                <a:lnTo>
                  <a:pt x="2146935" y="744855"/>
                </a:lnTo>
              </a:path>
            </a:pathLst>
          </a:cu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pc="2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>
            <p:custDataLst>
              <p:tags r:id="rId4"/>
            </p:custDataLst>
          </p:nvPr>
        </p:nvCxnSpPr>
        <p:spPr>
          <a:xfrm>
            <a:off x="5771344" y="3030340"/>
            <a:ext cx="508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副标题 1"/>
          <p:cNvSpPr>
            <a:spLocks noGrp="1"/>
          </p:cNvSpPr>
          <p:nvPr>
            <p:ph type="subTitle" idx="13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zh-CN" altLang="en-US" dirty="0"/>
              <a:t>单击此处添加副标题内容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ctrTitle" idx="14"/>
            <p:custDataLst>
              <p:tags r:id="rId6"/>
            </p:custDataLst>
          </p:nvPr>
        </p:nvSpPr>
        <p:spPr/>
        <p:txBody>
          <a:bodyPr/>
          <a:lstStyle/>
          <a:p>
            <a:r>
              <a:rPr dirty="0"/>
              <a:t>模块选用介绍</a:t>
            </a:r>
            <a:endParaRPr dirty="0"/>
          </a:p>
        </p:txBody>
      </p:sp>
    </p:spTree>
    <p:custDataLst>
      <p:tags r:id="rId7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>
            <p:custDataLst>
              <p:tags r:id="rId1"/>
            </p:custDataLst>
          </p:nvPr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432054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432054"/>
          </a:xfrm>
          <a:prstGeom prst="rect">
            <a:avLst/>
          </a:prstGeom>
        </p:spPr>
      </p:pic>
      <p:sp>
        <p:nvSpPr>
          <p:cNvPr id="4" name="文本占位符 5"/>
          <p:cNvSpPr txBox="1"/>
          <p:nvPr>
            <p:custDataLst>
              <p:tags r:id="rId7"/>
            </p:custDataLst>
          </p:nvPr>
        </p:nvSpPr>
        <p:spPr>
          <a:xfrm>
            <a:off x="6324600" y="1550670"/>
            <a:ext cx="5261610" cy="3526155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595959"/>
              </a:buClr>
              <a:buFont typeface="+mj-lt"/>
              <a:buNone/>
            </a:pP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说明：</a:t>
            </a:r>
            <a:endParaRPr lang="en-US" altLang="zh-CN" dirty="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marL="342900" indent="-342900">
              <a:buClr>
                <a:srgbClr val="595959"/>
              </a:buClr>
              <a:buFont typeface="+mj-lt"/>
              <a:buAutoNum type="arabicPeriod"/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IOTC: 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提供基本的连线和不可靠的传输功能。</a:t>
            </a:r>
            <a:endParaRPr lang="en-US" altLang="zh-CN" dirty="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marL="342900" indent="-342900">
              <a:buClr>
                <a:srgbClr val="595959"/>
              </a:buClr>
              <a:buFont typeface="+mj-lt"/>
              <a:buAutoNum type="arabicPeriod"/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AV: 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提供可靠（和不可靠）的实时的音视频和信令传输功能。应用场景：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IPCamera, doorbell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。</a:t>
            </a:r>
            <a:endParaRPr lang="en-US" altLang="zh-CN" dirty="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marL="342900" indent="-342900">
              <a:buClr>
                <a:srgbClr val="595959"/>
              </a:buClr>
              <a:buFont typeface="+mj-lt"/>
              <a:buAutoNum type="arabicPeriod"/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RDT: 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提供可靠的无协议传输功能。</a:t>
            </a:r>
            <a:endParaRPr lang="en-US" altLang="zh-CN" dirty="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marL="342900" indent="-342900">
              <a:buClr>
                <a:srgbClr val="595959"/>
              </a:buClr>
              <a:buFont typeface="+mj-lt"/>
              <a:buAutoNum type="arabicPeriod"/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Tunnel: 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提供代理的方法，接入</a:t>
            </a:r>
            <a:r>
              <a:rPr lang="zh-CN" altLang="en-US">
                <a:ea typeface="宋体" panose="02010600030101010101" pitchFamily="2" charset="-122"/>
                <a:sym typeface="+mn-ea"/>
              </a:rPr>
              <a:t>RTSP、HTTP、TELNET等标准服务。应用场景：</a:t>
            </a:r>
            <a:r>
              <a:rPr lang="en-US" altLang="zh-CN">
                <a:ea typeface="宋体" panose="02010600030101010101" pitchFamily="2" charset="-122"/>
                <a:sym typeface="+mn-ea"/>
              </a:rPr>
              <a:t>IPCamera, NAS</a:t>
            </a:r>
            <a:r>
              <a:rPr lang="zh-CN" altLang="en-US">
                <a:ea typeface="宋体" panose="02010600030101010101" pitchFamily="2" charset="-122"/>
                <a:sym typeface="+mn-ea"/>
              </a:rPr>
              <a:t>。</a:t>
            </a:r>
            <a:endParaRPr lang="en-US" altLang="zh-CN" dirty="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marL="342900" indent="-342900">
              <a:buClr>
                <a:srgbClr val="595959"/>
              </a:buClr>
              <a:buFont typeface="+mj-lt"/>
              <a:buAutoNum type="arabicPeriod"/>
            </a:pPr>
            <a:endParaRPr lang="en-US" altLang="zh-CN" dirty="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>
            <a:off x="608400" y="608400"/>
            <a:ext cx="10970823" cy="706755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rPr>
              <a:t>模块说明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0090" y="1763395"/>
            <a:ext cx="5458460" cy="326263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4" grpId="1"/>
      <p:bldP spid="8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 txBox="1"/>
          <p:nvPr>
            <p:custDataLst>
              <p:tags r:id="rId1"/>
            </p:custDataLst>
          </p:nvPr>
        </p:nvSpPr>
        <p:spPr>
          <a:xfrm>
            <a:off x="4415619" y="2037200"/>
            <a:ext cx="3220720" cy="916305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rmAutofit/>
          </a:bodyPr>
          <a:lstStyle>
            <a:lvl1pPr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48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汉仪旗黑-85S" panose="00020600040101010101" pitchFamily="18" charset="-122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rPr>
              <a:t>PART 1.3</a:t>
            </a:r>
            <a:endParaRPr kumimoji="0" lang="en-US" altLang="zh-CN" b="1" i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1" name="任意多边形 10"/>
          <p:cNvSpPr/>
          <p:nvPr>
            <p:custDataLst>
              <p:tags r:id="rId2"/>
            </p:custDataLst>
          </p:nvPr>
        </p:nvSpPr>
        <p:spPr>
          <a:xfrm>
            <a:off x="4952194" y="1665725"/>
            <a:ext cx="2146935" cy="379730"/>
          </a:xfrm>
          <a:custGeom>
            <a:avLst/>
            <a:gdLst>
              <a:gd name="connisteX0" fmla="*/ 0 w 2146935"/>
              <a:gd name="connsiteY0" fmla="*/ 734060 h 744855"/>
              <a:gd name="connisteX1" fmla="*/ 0 w 2146935"/>
              <a:gd name="connsiteY1" fmla="*/ 0 h 744855"/>
              <a:gd name="connisteX2" fmla="*/ 2146935 w 2146935"/>
              <a:gd name="connsiteY2" fmla="*/ 0 h 744855"/>
              <a:gd name="connisteX3" fmla="*/ 2146935 w 2146935"/>
              <a:gd name="connsiteY3" fmla="*/ 744855 h 74485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</a:cxnLst>
            <a:rect l="l" t="t" r="r" b="b"/>
            <a:pathLst>
              <a:path w="2146935" h="744855">
                <a:moveTo>
                  <a:pt x="0" y="734060"/>
                </a:moveTo>
                <a:lnTo>
                  <a:pt x="0" y="0"/>
                </a:lnTo>
                <a:lnTo>
                  <a:pt x="2146935" y="0"/>
                </a:lnTo>
                <a:lnTo>
                  <a:pt x="2146935" y="744855"/>
                </a:lnTo>
              </a:path>
            </a:pathLst>
          </a:cu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pc="2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任意多边形 11"/>
          <p:cNvSpPr/>
          <p:nvPr>
            <p:custDataLst>
              <p:tags r:id="rId3"/>
            </p:custDataLst>
          </p:nvPr>
        </p:nvSpPr>
        <p:spPr>
          <a:xfrm rot="10800000">
            <a:off x="4952194" y="2953505"/>
            <a:ext cx="2146935" cy="379730"/>
          </a:xfrm>
          <a:custGeom>
            <a:avLst/>
            <a:gdLst>
              <a:gd name="connisteX0" fmla="*/ 0 w 2146935"/>
              <a:gd name="connsiteY0" fmla="*/ 734060 h 744855"/>
              <a:gd name="connisteX1" fmla="*/ 0 w 2146935"/>
              <a:gd name="connsiteY1" fmla="*/ 0 h 744855"/>
              <a:gd name="connisteX2" fmla="*/ 2146935 w 2146935"/>
              <a:gd name="connsiteY2" fmla="*/ 0 h 744855"/>
              <a:gd name="connisteX3" fmla="*/ 2146935 w 2146935"/>
              <a:gd name="connsiteY3" fmla="*/ 744855 h 74485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</a:cxnLst>
            <a:rect l="l" t="t" r="r" b="b"/>
            <a:pathLst>
              <a:path w="2146935" h="744855">
                <a:moveTo>
                  <a:pt x="0" y="734060"/>
                </a:moveTo>
                <a:lnTo>
                  <a:pt x="0" y="0"/>
                </a:lnTo>
                <a:lnTo>
                  <a:pt x="2146935" y="0"/>
                </a:lnTo>
                <a:lnTo>
                  <a:pt x="2146935" y="744855"/>
                </a:lnTo>
              </a:path>
            </a:pathLst>
          </a:cu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pc="2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>
            <p:custDataLst>
              <p:tags r:id="rId4"/>
            </p:custDataLst>
          </p:nvPr>
        </p:nvCxnSpPr>
        <p:spPr>
          <a:xfrm>
            <a:off x="5771344" y="3030340"/>
            <a:ext cx="508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副标题 1"/>
          <p:cNvSpPr>
            <a:spLocks noGrp="1"/>
          </p:cNvSpPr>
          <p:nvPr>
            <p:ph type="subTitle" idx="13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zh-CN" altLang="en-US" dirty="0"/>
              <a:t>实时音视频、对讲、回放、低功耗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ctrTitle" idx="14"/>
            <p:custDataLst>
              <p:tags r:id="rId6"/>
            </p:custDataLst>
          </p:nvPr>
        </p:nvSpPr>
        <p:spPr/>
        <p:txBody>
          <a:bodyPr/>
          <a:lstStyle/>
          <a:p>
            <a:r>
              <a:rPr dirty="0"/>
              <a:t>功能对接</a:t>
            </a:r>
            <a:r>
              <a:rPr lang="en-US" altLang="zh-CN" dirty="0"/>
              <a:t>(</a:t>
            </a:r>
            <a:r>
              <a:rPr dirty="0"/>
              <a:t>基于</a:t>
            </a:r>
            <a:r>
              <a:rPr lang="en-US" altLang="zh-CN" dirty="0"/>
              <a:t>AVAPI</a:t>
            </a:r>
            <a:r>
              <a:rPr lang="en-US" altLang="zh-CN" dirty="0"/>
              <a:t>)</a:t>
            </a:r>
            <a:endParaRPr lang="en-US" altLang="zh-CN" dirty="0"/>
          </a:p>
        </p:txBody>
      </p:sp>
    </p:spTree>
    <p:custDataLst>
      <p:tags r:id="rId7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矩形 22"/>
          <p:cNvSpPr/>
          <p:nvPr>
            <p:custDataLst>
              <p:tags r:id="rId1"/>
            </p:custDataLst>
          </p:nvPr>
        </p:nvSpPr>
        <p:spPr>
          <a:xfrm>
            <a:off x="273162" y="1701575"/>
            <a:ext cx="220324" cy="466158"/>
          </a:xfrm>
          <a:prstGeom prst="rect">
            <a:avLst/>
          </a:prstGeom>
          <a:solidFill>
            <a:srgbClr val="D6DCE4">
              <a:lumMod val="25000"/>
            </a:srgbClr>
          </a:solidFill>
          <a:ln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2" name="矩形 21"/>
          <p:cNvSpPr/>
          <p:nvPr>
            <p:custDataLst>
              <p:tags r:id="rId2"/>
            </p:custDataLst>
          </p:nvPr>
        </p:nvSpPr>
        <p:spPr>
          <a:xfrm>
            <a:off x="273162" y="2160020"/>
            <a:ext cx="11451772" cy="4124666"/>
          </a:xfrm>
          <a:prstGeom prst="rect">
            <a:avLst/>
          </a:prstGeom>
          <a:pattFill prst="ltUpDiag">
            <a:fgClr>
              <a:srgbClr val="D6DCE4">
                <a:lumMod val="75000"/>
              </a:srgbClr>
            </a:fgClr>
            <a:bgClr>
              <a:srgbClr val="D6DCE4"/>
            </a:bgClr>
          </a:pattFill>
          <a:ln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1" name="矩形 20"/>
          <p:cNvSpPr/>
          <p:nvPr>
            <p:custDataLst>
              <p:tags r:id="rId3"/>
            </p:custDataLst>
          </p:nvPr>
        </p:nvSpPr>
        <p:spPr>
          <a:xfrm>
            <a:off x="493486" y="1712686"/>
            <a:ext cx="11219543" cy="4368800"/>
          </a:xfrm>
          <a:prstGeom prst="rect">
            <a:avLst/>
          </a:prstGeom>
          <a:solidFill>
            <a:srgbClr val="FFFFFF"/>
          </a:solidFill>
          <a:ln w="28575">
            <a:solidFill>
              <a:srgbClr val="D6DCE4">
                <a:lumMod val="75000"/>
              </a:srgbClr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677139" y="4551454"/>
            <a:ext cx="10852237" cy="1087755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fontAlgn="ctr"/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说明：在调用</a:t>
            </a:r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IOTC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相关接口进行连线之后，接着建立</a:t>
            </a:r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AV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主通道，然后在</a:t>
            </a:r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AV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主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通道上进行音视频和信令数据的收发。</a:t>
            </a:r>
            <a:endParaRPr lang="zh-CN" altLang="en-US" b="1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9" name="组合 18"/>
          <p:cNvGrpSpPr/>
          <p:nvPr>
            <p:custDataLst>
              <p:tags r:id="rId5"/>
            </p:custDataLst>
          </p:nvPr>
        </p:nvGrpSpPr>
        <p:grpSpPr>
          <a:xfrm>
            <a:off x="677139" y="2291574"/>
            <a:ext cx="10852237" cy="2260600"/>
            <a:chOff x="669882" y="1400960"/>
            <a:chExt cx="10852237" cy="2260600"/>
          </a:xfrm>
        </p:grpSpPr>
        <p:sp>
          <p:nvSpPr>
            <p:cNvPr id="17" name="文本框 16"/>
            <p:cNvSpPr txBox="1"/>
            <p:nvPr>
              <p:custDataLst>
                <p:tags r:id="rId6"/>
              </p:custDataLst>
            </p:nvPr>
          </p:nvSpPr>
          <p:spPr>
            <a:xfrm>
              <a:off x="669882" y="1857525"/>
              <a:ext cx="10852150" cy="1804035"/>
            </a:xfrm>
            <a:prstGeom prst="rect">
              <a:avLst/>
            </a:prstGeom>
            <a:noFill/>
          </p:spPr>
          <p:txBody>
            <a:bodyPr wrap="square" lIns="101600" tIns="0" rIns="82550" bIns="0" rtlCol="0">
              <a:normAutofit/>
            </a:bodyPr>
            <a:lstStyle>
              <a:defPPr>
                <a:defRPr lang="zh-CN"/>
              </a:defPPr>
              <a:lvl1pPr fontAlgn="auto">
                <a:lnSpc>
                  <a:spcPct val="130000"/>
                </a:lnSpc>
                <a:spcAft>
                  <a:spcPts val="1000"/>
                </a:spcAft>
                <a:defRPr sz="1600" spc="150"/>
              </a:lvl1pPr>
            </a:lstStyle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通道创建与销毁：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avClilentStartEx/avClientStop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和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avServStartEx/avServStop</a:t>
              </a: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信令收发：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avSendIOCtrl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和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avRecvIOCtrl</a:t>
              </a:r>
              <a:endPara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视频收发：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avSendFrameData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和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avRecvFrameData2</a:t>
              </a: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音频收发：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avSendAudioData 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和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avRecvAudioData</a:t>
              </a:r>
              <a:endPara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>
              <p:custDataLst>
                <p:tags r:id="rId7"/>
              </p:custDataLst>
            </p:nvPr>
          </p:nvSpPr>
          <p:spPr>
            <a:xfrm>
              <a:off x="669882" y="1400960"/>
              <a:ext cx="10852237" cy="383540"/>
            </a:xfrm>
            <a:prstGeom prst="rect">
              <a:avLst/>
            </a:prstGeom>
            <a:noFill/>
          </p:spPr>
          <p:txBody>
            <a:bodyPr wrap="none" lIns="101600" tIns="38100" rIns="76200" bIns="38100" rtlCol="0">
              <a:normAutofit fontScale="90000"/>
            </a:bodyPr>
            <a:lstStyle>
              <a:defPPr>
                <a:defRPr lang="zh-CN"/>
              </a:defPPr>
              <a:lvl1pPr>
                <a:defRPr sz="2400" spc="200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342900" indent="-342900" fontAlgn="ctr">
                <a:buClr>
                  <a:srgbClr val="D6DCE5"/>
                </a:buClr>
                <a:buSzPct val="130000"/>
                <a:buFont typeface="Wingdings" panose="05000000000000000000" pitchFamily="2" charset="2"/>
                <a:buChar char="Ø"/>
              </a:pPr>
              <a:r>
                <a:rPr lang="zh-CN" altLang="en-US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接口类型</a:t>
              </a:r>
              <a:endParaRPr lang="zh-CN" altLang="en-US" sz="2000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20" name="文本框 19"/>
          <p:cNvSpPr txBox="1"/>
          <p:nvPr>
            <p:custDataLst>
              <p:tags r:id="rId8"/>
            </p:custDataLst>
          </p:nvPr>
        </p:nvSpPr>
        <p:spPr>
          <a:xfrm>
            <a:off x="669882" y="60100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>
            <a:normAutofit fontScale="90000"/>
          </a:bodyPr>
          <a:lstStyle/>
          <a:p>
            <a:r>
              <a:rPr lang="en-US" altLang="zh-CN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1.3.1 API</a:t>
            </a:r>
            <a:r>
              <a:rPr lang="zh-CN" altLang="en-US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接口说明</a:t>
            </a:r>
            <a:endParaRPr lang="zh-CN" altLang="en-US" sz="36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9"/>
            </p:custDataLst>
          </p:nvPr>
        </p:nvGrpSpPr>
        <p:grpSpPr>
          <a:xfrm>
            <a:off x="10881641" y="6544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11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1" grpId="0" animBg="1"/>
      <p:bldP spid="4" grpId="0"/>
      <p:bldP spid="20" grpId="0"/>
      <p:bldP spid="23" grpId="1" animBg="1"/>
      <p:bldP spid="22" grpId="1" animBg="1"/>
      <p:bldP spid="21" grpId="1" animBg="1"/>
      <p:bldP spid="4" grpId="1"/>
      <p:bldP spid="20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矩形 22"/>
          <p:cNvSpPr/>
          <p:nvPr>
            <p:custDataLst>
              <p:tags r:id="rId1"/>
            </p:custDataLst>
          </p:nvPr>
        </p:nvSpPr>
        <p:spPr>
          <a:xfrm>
            <a:off x="273162" y="1701575"/>
            <a:ext cx="220324" cy="466158"/>
          </a:xfrm>
          <a:prstGeom prst="rect">
            <a:avLst/>
          </a:prstGeom>
          <a:solidFill>
            <a:srgbClr val="D6DCE4">
              <a:lumMod val="25000"/>
            </a:srgbClr>
          </a:solidFill>
          <a:ln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2" name="矩形 21"/>
          <p:cNvSpPr/>
          <p:nvPr>
            <p:custDataLst>
              <p:tags r:id="rId2"/>
            </p:custDataLst>
          </p:nvPr>
        </p:nvSpPr>
        <p:spPr>
          <a:xfrm>
            <a:off x="273162" y="2160020"/>
            <a:ext cx="11451772" cy="4124666"/>
          </a:xfrm>
          <a:prstGeom prst="rect">
            <a:avLst/>
          </a:prstGeom>
          <a:pattFill prst="ltUpDiag">
            <a:fgClr>
              <a:srgbClr val="D6DCE4">
                <a:lumMod val="75000"/>
              </a:srgbClr>
            </a:fgClr>
            <a:bgClr>
              <a:srgbClr val="D6DCE4"/>
            </a:bgClr>
          </a:pattFill>
          <a:ln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1" name="矩形 20"/>
          <p:cNvSpPr/>
          <p:nvPr>
            <p:custDataLst>
              <p:tags r:id="rId3"/>
            </p:custDataLst>
          </p:nvPr>
        </p:nvSpPr>
        <p:spPr>
          <a:xfrm>
            <a:off x="493486" y="1712686"/>
            <a:ext cx="11219543" cy="4368800"/>
          </a:xfrm>
          <a:prstGeom prst="rect">
            <a:avLst/>
          </a:prstGeom>
          <a:solidFill>
            <a:srgbClr val="FFFFFF"/>
          </a:solidFill>
          <a:ln w="28575">
            <a:solidFill>
              <a:srgbClr val="D6DCE4">
                <a:lumMod val="75000"/>
              </a:srgbClr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r>
              <a:rPr kumimoji="1" lang="zh-CN" altLang="en-US" sz="1600" b="1">
                <a:solidFill>
                  <a:srgbClr val="FFFFFF"/>
                </a:solidFill>
                <a:latin typeface="+mn-ea"/>
              </a:rPr>
              <a:t>阿</a:t>
            </a:r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677139" y="4551454"/>
            <a:ext cx="10852237" cy="1087755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lnSpcReduction="20000"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fontAlgn="ctr"/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加快出图的一些方法：</a:t>
            </a:r>
            <a:endParaRPr lang="zh-CN" altLang="en-US" b="1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fontAlgn="ctr"/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，设备端从</a:t>
            </a:r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I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帧开始送</a:t>
            </a:r>
            <a:endParaRPr lang="zh-CN" altLang="en-US" b="1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fontAlgn="ctr"/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，设备端从低码流开始送</a:t>
            </a:r>
            <a:endParaRPr lang="zh-CN" altLang="en-US" b="1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9" name="组合 18"/>
          <p:cNvGrpSpPr/>
          <p:nvPr>
            <p:custDataLst>
              <p:tags r:id="rId5"/>
            </p:custDataLst>
          </p:nvPr>
        </p:nvGrpSpPr>
        <p:grpSpPr>
          <a:xfrm>
            <a:off x="677139" y="2291574"/>
            <a:ext cx="10852237" cy="1715883"/>
            <a:chOff x="669882" y="1400960"/>
            <a:chExt cx="10852237" cy="1715883"/>
          </a:xfrm>
        </p:grpSpPr>
        <p:sp>
          <p:nvSpPr>
            <p:cNvPr id="17" name="文本框 16"/>
            <p:cNvSpPr txBox="1"/>
            <p:nvPr>
              <p:custDataLst>
                <p:tags r:id="rId6"/>
              </p:custDataLst>
            </p:nvPr>
          </p:nvSpPr>
          <p:spPr>
            <a:xfrm>
              <a:off x="669882" y="1857652"/>
              <a:ext cx="10852237" cy="1259191"/>
            </a:xfrm>
            <a:prstGeom prst="rect">
              <a:avLst/>
            </a:prstGeom>
            <a:noFill/>
          </p:spPr>
          <p:txBody>
            <a:bodyPr wrap="square" lIns="101600" tIns="0" rIns="82550" bIns="0" rtlCol="0">
              <a:normAutofit/>
            </a:bodyPr>
            <a:lstStyle>
              <a:defPPr>
                <a:defRPr lang="zh-CN"/>
              </a:defPPr>
              <a:lvl1pPr fontAlgn="auto">
                <a:lnSpc>
                  <a:spcPct val="130000"/>
                </a:lnSpc>
                <a:spcAft>
                  <a:spcPts val="1000"/>
                </a:spcAft>
                <a:defRPr sz="1600" spc="150"/>
              </a:lvl1pPr>
            </a:lstStyle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开始：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avSendIOCtrl(IOTYPE_USER_IPCAM_START)</a:t>
              </a:r>
              <a:endPara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数据收发：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avRecvFrameData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、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avSendFrameData</a:t>
              </a: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结束：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+mn-ea"/>
                </a:rPr>
                <a:t>avSendIOCtrl(IOTYPE_USER_IPCAM_STOP)</a:t>
              </a:r>
              <a:endPara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>
              <p:custDataLst>
                <p:tags r:id="rId7"/>
              </p:custDataLst>
            </p:nvPr>
          </p:nvSpPr>
          <p:spPr>
            <a:xfrm>
              <a:off x="669882" y="1400960"/>
              <a:ext cx="10852237" cy="383540"/>
            </a:xfrm>
            <a:prstGeom prst="rect">
              <a:avLst/>
            </a:prstGeom>
            <a:noFill/>
          </p:spPr>
          <p:txBody>
            <a:bodyPr wrap="none" lIns="101600" tIns="38100" rIns="76200" bIns="38100" rtlCol="0">
              <a:normAutofit fontScale="90000"/>
            </a:bodyPr>
            <a:lstStyle>
              <a:defPPr>
                <a:defRPr lang="zh-CN"/>
              </a:defPPr>
              <a:lvl1pPr>
                <a:defRPr sz="2400" spc="200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342900" indent="-342900" fontAlgn="ctr">
                <a:buClr>
                  <a:srgbClr val="D6DCE5"/>
                </a:buClr>
                <a:buSzPct val="130000"/>
                <a:buFont typeface="Wingdings" panose="05000000000000000000" pitchFamily="2" charset="2"/>
                <a:buChar char="Ø"/>
              </a:pPr>
              <a:r>
                <a:rPr lang="zh-CN" altLang="en-US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实时视频（</a:t>
              </a:r>
              <a:r>
                <a:rPr lang="en-US" altLang="zh-CN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APP</a:t>
              </a:r>
              <a:r>
                <a:rPr lang="zh-CN" altLang="en-US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端发送请求）</a:t>
              </a:r>
              <a:endParaRPr lang="zh-CN" altLang="en-US" sz="2000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20" name="文本框 19"/>
          <p:cNvSpPr txBox="1"/>
          <p:nvPr>
            <p:custDataLst>
              <p:tags r:id="rId8"/>
            </p:custDataLst>
          </p:nvPr>
        </p:nvSpPr>
        <p:spPr>
          <a:xfrm>
            <a:off x="669882" y="60100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>
            <a:normAutofit fontScale="90000"/>
          </a:bodyPr>
          <a:lstStyle/>
          <a:p>
            <a:r>
              <a:rPr lang="en-US" altLang="zh-CN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1.3.2 </a:t>
            </a:r>
            <a:r>
              <a:rPr lang="zh-CN" altLang="en-US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功能对接：实时视频</a:t>
            </a:r>
            <a:endParaRPr lang="zh-CN" altLang="en-US" sz="36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9"/>
            </p:custDataLst>
          </p:nvPr>
        </p:nvGrpSpPr>
        <p:grpSpPr>
          <a:xfrm>
            <a:off x="10881641" y="6544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11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1" grpId="0" animBg="1"/>
      <p:bldP spid="4" grpId="0"/>
      <p:bldP spid="20" grpId="0"/>
      <p:bldP spid="23" grpId="1" animBg="1"/>
      <p:bldP spid="22" grpId="1" animBg="1"/>
      <p:bldP spid="21" grpId="1" animBg="1"/>
      <p:bldP spid="4" grpId="1"/>
      <p:bldP spid="20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矩形 22"/>
          <p:cNvSpPr/>
          <p:nvPr>
            <p:custDataLst>
              <p:tags r:id="rId1"/>
            </p:custDataLst>
          </p:nvPr>
        </p:nvSpPr>
        <p:spPr>
          <a:xfrm>
            <a:off x="273162" y="1701575"/>
            <a:ext cx="220324" cy="466158"/>
          </a:xfrm>
          <a:prstGeom prst="rect">
            <a:avLst/>
          </a:prstGeom>
          <a:solidFill>
            <a:srgbClr val="D6DCE4">
              <a:lumMod val="25000"/>
            </a:srgbClr>
          </a:solidFill>
          <a:ln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2" name="矩形 21"/>
          <p:cNvSpPr/>
          <p:nvPr>
            <p:custDataLst>
              <p:tags r:id="rId2"/>
            </p:custDataLst>
          </p:nvPr>
        </p:nvSpPr>
        <p:spPr>
          <a:xfrm>
            <a:off x="273162" y="2160020"/>
            <a:ext cx="11451772" cy="4124666"/>
          </a:xfrm>
          <a:prstGeom prst="rect">
            <a:avLst/>
          </a:prstGeom>
          <a:pattFill prst="ltUpDiag">
            <a:fgClr>
              <a:srgbClr val="D6DCE4">
                <a:lumMod val="75000"/>
              </a:srgbClr>
            </a:fgClr>
            <a:bgClr>
              <a:srgbClr val="D6DCE4"/>
            </a:bgClr>
          </a:pattFill>
          <a:ln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1" name="矩形 20"/>
          <p:cNvSpPr/>
          <p:nvPr>
            <p:custDataLst>
              <p:tags r:id="rId3"/>
            </p:custDataLst>
          </p:nvPr>
        </p:nvSpPr>
        <p:spPr>
          <a:xfrm>
            <a:off x="493486" y="1712686"/>
            <a:ext cx="11219543" cy="4368800"/>
          </a:xfrm>
          <a:prstGeom prst="rect">
            <a:avLst/>
          </a:prstGeom>
          <a:solidFill>
            <a:srgbClr val="FFFFFF"/>
          </a:solidFill>
          <a:ln w="28575">
            <a:solidFill>
              <a:srgbClr val="D6DCE4">
                <a:lumMod val="75000"/>
              </a:srgbClr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grpSp>
        <p:nvGrpSpPr>
          <p:cNvPr id="19" name="组合 18"/>
          <p:cNvGrpSpPr/>
          <p:nvPr>
            <p:custDataLst>
              <p:tags r:id="rId4"/>
            </p:custDataLst>
          </p:nvPr>
        </p:nvGrpSpPr>
        <p:grpSpPr>
          <a:xfrm>
            <a:off x="677139" y="2291574"/>
            <a:ext cx="10852237" cy="1715883"/>
            <a:chOff x="669882" y="1400960"/>
            <a:chExt cx="10852237" cy="1715883"/>
          </a:xfrm>
        </p:grpSpPr>
        <p:sp>
          <p:nvSpPr>
            <p:cNvPr id="17" name="文本框 16"/>
            <p:cNvSpPr txBox="1"/>
            <p:nvPr>
              <p:custDataLst>
                <p:tags r:id="rId5"/>
              </p:custDataLst>
            </p:nvPr>
          </p:nvSpPr>
          <p:spPr>
            <a:xfrm>
              <a:off x="669882" y="1857652"/>
              <a:ext cx="10852237" cy="1259191"/>
            </a:xfrm>
            <a:prstGeom prst="rect">
              <a:avLst/>
            </a:prstGeom>
            <a:noFill/>
          </p:spPr>
          <p:txBody>
            <a:bodyPr wrap="square" lIns="101600" tIns="0" rIns="82550" bIns="0" rtlCol="0">
              <a:normAutofit/>
            </a:bodyPr>
            <a:lstStyle>
              <a:defPPr>
                <a:defRPr lang="zh-CN"/>
              </a:defPPr>
              <a:lvl1pPr fontAlgn="auto">
                <a:lnSpc>
                  <a:spcPct val="130000"/>
                </a:lnSpc>
                <a:spcAft>
                  <a:spcPts val="1000"/>
                </a:spcAft>
                <a:defRPr sz="1600" spc="150"/>
              </a:lvl1pPr>
            </a:lstStyle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开始：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avSendIOCtrl(IOTYPE_USER_IPCAM_AUDIOSTART)</a:t>
              </a:r>
              <a:endPara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数据收发：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+mn-ea"/>
                </a:rPr>
                <a:t>avSendAudioData 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+mn-ea"/>
                </a:rPr>
                <a:t>和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+mn-ea"/>
                </a:rPr>
                <a:t>avRecvAudioData</a:t>
              </a: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结束：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+mn-ea"/>
                </a:rPr>
                <a:t>avSendIOCtrl(IOTYPE_USER_IPCAM_AUDIOSTOP)</a:t>
              </a:r>
              <a:endPara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>
              <p:custDataLst>
                <p:tags r:id="rId6"/>
              </p:custDataLst>
            </p:nvPr>
          </p:nvSpPr>
          <p:spPr>
            <a:xfrm>
              <a:off x="669882" y="1400960"/>
              <a:ext cx="10852237" cy="383540"/>
            </a:xfrm>
            <a:prstGeom prst="rect">
              <a:avLst/>
            </a:prstGeom>
            <a:noFill/>
          </p:spPr>
          <p:txBody>
            <a:bodyPr wrap="none" lIns="101600" tIns="38100" rIns="76200" bIns="38100" rtlCol="0">
              <a:normAutofit fontScale="90000"/>
            </a:bodyPr>
            <a:lstStyle>
              <a:defPPr>
                <a:defRPr lang="zh-CN"/>
              </a:defPPr>
              <a:lvl1pPr>
                <a:defRPr sz="2400" spc="200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342900" indent="-342900" fontAlgn="ctr">
                <a:buClr>
                  <a:srgbClr val="D6DCE5"/>
                </a:buClr>
                <a:buSzPct val="130000"/>
                <a:buFont typeface="Wingdings" panose="05000000000000000000" pitchFamily="2" charset="2"/>
                <a:buChar char="Ø"/>
              </a:pPr>
              <a:r>
                <a:rPr lang="zh-CN" altLang="en-US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实时监听（</a:t>
              </a:r>
              <a:r>
                <a:rPr lang="en-US" altLang="zh-CN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APP</a:t>
              </a:r>
              <a:r>
                <a:rPr lang="zh-CN" altLang="en-US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端发送请求）</a:t>
              </a:r>
              <a:endParaRPr lang="zh-CN" altLang="en-US" sz="2000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20" name="文本框 19"/>
          <p:cNvSpPr txBox="1"/>
          <p:nvPr>
            <p:custDataLst>
              <p:tags r:id="rId7"/>
            </p:custDataLst>
          </p:nvPr>
        </p:nvSpPr>
        <p:spPr>
          <a:xfrm>
            <a:off x="669882" y="60100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>
            <a:normAutofit fontScale="90000"/>
          </a:bodyPr>
          <a:lstStyle/>
          <a:p>
            <a:r>
              <a:rPr lang="en-US" altLang="zh-CN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1.3.3 </a:t>
            </a:r>
            <a:r>
              <a:rPr lang="zh-CN" altLang="en-US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功能对接：实时监听</a:t>
            </a:r>
            <a:endParaRPr lang="zh-CN" altLang="en-US" sz="36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endParaRPr lang="zh-CN" altLang="en-US" sz="36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8"/>
            </p:custDataLst>
          </p:nvPr>
        </p:nvGrpSpPr>
        <p:grpSpPr>
          <a:xfrm>
            <a:off x="10881641" y="6544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9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1" grpId="0" animBg="1"/>
      <p:bldP spid="20" grpId="0"/>
      <p:bldP spid="23" grpId="1" animBg="1"/>
      <p:bldP spid="22" grpId="1" animBg="1"/>
      <p:bldP spid="21" grpId="1" animBg="1"/>
      <p:bldP spid="2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28995" y="1744980"/>
            <a:ext cx="4398010" cy="952500"/>
            <a:chOff x="9337" y="2748"/>
            <a:chExt cx="6926" cy="1500"/>
          </a:xfrm>
        </p:grpSpPr>
        <p:sp>
          <p:nvSpPr>
            <p:cNvPr id="90" name="文本框 89"/>
            <p:cNvSpPr txBox="1"/>
            <p:nvPr>
              <p:custDataLst>
                <p:tags r:id="rId1"/>
              </p:custDataLst>
            </p:nvPr>
          </p:nvSpPr>
          <p:spPr>
            <a:xfrm>
              <a:off x="10853" y="2748"/>
              <a:ext cx="5410" cy="521"/>
            </a:xfrm>
            <a:prstGeom prst="rect">
              <a:avLst/>
            </a:prstGeom>
            <a:noFill/>
          </p:spPr>
          <p:txBody>
            <a:bodyPr wrap="square" lIns="91440" tIns="45720" rIns="91440" bIns="0" anchor="b">
              <a:normAutofit fontScale="90000" lnSpcReduction="10000"/>
            </a:bodyPr>
            <a:lstStyle/>
            <a:p>
              <a:pPr lvl="0" algn="l">
                <a:lnSpc>
                  <a:spcPct val="120000"/>
                </a:lnSpc>
                <a:buClrTx/>
                <a:buSzTx/>
                <a:buFontTx/>
              </a:pPr>
              <a:r>
                <a:rPr lang="en-US" altLang="zh-CN" b="1" spc="20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P2P</a:t>
              </a:r>
              <a:r>
                <a:rPr lang="zh-CN" altLang="en-US" b="1" spc="20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通信</a:t>
              </a:r>
              <a:endParaRPr lang="zh-CN" altLang="en-US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文本框 90"/>
            <p:cNvSpPr txBox="1"/>
            <p:nvPr>
              <p:custDataLst>
                <p:tags r:id="rId2"/>
              </p:custDataLst>
            </p:nvPr>
          </p:nvSpPr>
          <p:spPr>
            <a:xfrm>
              <a:off x="10853" y="3340"/>
              <a:ext cx="5410" cy="909"/>
            </a:xfrm>
            <a:prstGeom prst="rect">
              <a:avLst/>
            </a:prstGeom>
            <a:noFill/>
          </p:spPr>
          <p:txBody>
            <a:bodyPr wrap="square" lIns="91440" tIns="0" rIns="91440" bIns="4572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pc="15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实时的点对点数据传输</a:t>
              </a:r>
              <a:endParaRPr lang="zh-CN" altLang="en-US" sz="1400" spc="15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文本框 87"/>
            <p:cNvSpPr txBox="1"/>
            <p:nvPr>
              <p:custDataLst>
                <p:tags r:id="rId3"/>
              </p:custDataLst>
            </p:nvPr>
          </p:nvSpPr>
          <p:spPr>
            <a:xfrm>
              <a:off x="9337" y="2967"/>
              <a:ext cx="1120" cy="822"/>
            </a:xfrm>
            <a:prstGeom prst="rect">
              <a:avLst/>
            </a:prstGeom>
            <a:noFill/>
          </p:spPr>
          <p:txBody>
            <a:bodyPr wrap="square" rtlCol="0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800" b="1" spc="300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j-lt"/>
                  <a:sym typeface="Arial" panose="020B0604020202020204" pitchFamily="34" charset="0"/>
                </a:rPr>
                <a:t>01</a:t>
              </a:r>
              <a:endParaRPr lang="en-US" altLang="zh-CN" sz="2800" b="1" spc="3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lt"/>
                <a:sym typeface="Arial" panose="020B0604020202020204" pitchFamily="34" charset="0"/>
              </a:endParaRPr>
            </a:p>
          </p:txBody>
        </p:sp>
        <p:cxnSp>
          <p:nvCxnSpPr>
            <p:cNvPr id="89" name="直接连接符 88"/>
            <p:cNvCxnSpPr/>
            <p:nvPr>
              <p:custDataLst>
                <p:tags r:id="rId4"/>
              </p:custDataLst>
            </p:nvPr>
          </p:nvCxnSpPr>
          <p:spPr>
            <a:xfrm>
              <a:off x="10521" y="2878"/>
              <a:ext cx="0" cy="1240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5928995" y="2958465"/>
            <a:ext cx="4398010" cy="953135"/>
            <a:chOff x="9337" y="4659"/>
            <a:chExt cx="6926" cy="1501"/>
          </a:xfrm>
        </p:grpSpPr>
        <p:sp>
          <p:nvSpPr>
            <p:cNvPr id="75" name="文本框 74"/>
            <p:cNvSpPr txBox="1"/>
            <p:nvPr>
              <p:custDataLst>
                <p:tags r:id="rId5"/>
              </p:custDataLst>
            </p:nvPr>
          </p:nvSpPr>
          <p:spPr>
            <a:xfrm>
              <a:off x="9337" y="4998"/>
              <a:ext cx="1120" cy="822"/>
            </a:xfrm>
            <a:prstGeom prst="rect">
              <a:avLst/>
            </a:prstGeom>
            <a:noFill/>
          </p:spPr>
          <p:txBody>
            <a:bodyPr wrap="square" rtlCol="0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800" b="1" spc="300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j-lt"/>
                  <a:sym typeface="Arial" panose="020B0604020202020204" pitchFamily="34" charset="0"/>
                </a:rPr>
                <a:t>02</a:t>
              </a:r>
              <a:endParaRPr lang="en-US" altLang="zh-CN" sz="2800" b="1" spc="3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lt"/>
                <a:sym typeface="Arial" panose="020B0604020202020204" pitchFamily="34" charset="0"/>
              </a:endParaRPr>
            </a:p>
          </p:txBody>
        </p:sp>
        <p:cxnSp>
          <p:nvCxnSpPr>
            <p:cNvPr id="76" name="直接连接符 75"/>
            <p:cNvCxnSpPr/>
            <p:nvPr>
              <p:custDataLst>
                <p:tags r:id="rId6"/>
              </p:custDataLst>
            </p:nvPr>
          </p:nvCxnSpPr>
          <p:spPr>
            <a:xfrm>
              <a:off x="10521" y="4789"/>
              <a:ext cx="0" cy="1240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文本框 79"/>
            <p:cNvSpPr txBox="1"/>
            <p:nvPr>
              <p:custDataLst>
                <p:tags r:id="rId7"/>
              </p:custDataLst>
            </p:nvPr>
          </p:nvSpPr>
          <p:spPr>
            <a:xfrm>
              <a:off x="10853" y="4659"/>
              <a:ext cx="5410" cy="521"/>
            </a:xfrm>
            <a:prstGeom prst="rect">
              <a:avLst/>
            </a:prstGeom>
            <a:noFill/>
          </p:spPr>
          <p:txBody>
            <a:bodyPr wrap="square" lIns="91440" tIns="45720" rIns="91440" bIns="0" anchor="b">
              <a:normAutofit fontScale="90000" lnSpcReduction="10000"/>
            </a:bodyPr>
            <a:lstStyle/>
            <a:p>
              <a:pPr lvl="0" algn="l">
                <a:lnSpc>
                  <a:spcPct val="120000"/>
                </a:lnSpc>
                <a:buClrTx/>
                <a:buSzTx/>
                <a:buFontTx/>
              </a:pPr>
              <a:r>
                <a:rPr lang="zh-CN" altLang="en-US" b="1" spc="20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消息推送</a:t>
              </a:r>
              <a:endParaRPr lang="zh-CN" altLang="en-US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文本框 84"/>
            <p:cNvSpPr txBox="1"/>
            <p:nvPr>
              <p:custDataLst>
                <p:tags r:id="rId8"/>
              </p:custDataLst>
            </p:nvPr>
          </p:nvSpPr>
          <p:spPr>
            <a:xfrm>
              <a:off x="10853" y="5252"/>
              <a:ext cx="5410" cy="909"/>
            </a:xfrm>
            <a:prstGeom prst="rect">
              <a:avLst/>
            </a:prstGeom>
            <a:noFill/>
          </p:spPr>
          <p:txBody>
            <a:bodyPr wrap="square" lIns="91440" tIns="0" rIns="91440" bIns="4572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pc="15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向用户手机终端发送离线消息</a:t>
              </a:r>
              <a:endParaRPr lang="zh-CN" altLang="en-US" sz="1400" spc="15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928995" y="4172585"/>
            <a:ext cx="4398645" cy="952500"/>
            <a:chOff x="9337" y="6571"/>
            <a:chExt cx="6927" cy="1500"/>
          </a:xfrm>
        </p:grpSpPr>
        <p:sp>
          <p:nvSpPr>
            <p:cNvPr id="68" name="文本框 67"/>
            <p:cNvSpPr txBox="1"/>
            <p:nvPr>
              <p:custDataLst>
                <p:tags r:id="rId9"/>
              </p:custDataLst>
            </p:nvPr>
          </p:nvSpPr>
          <p:spPr>
            <a:xfrm>
              <a:off x="9337" y="6910"/>
              <a:ext cx="1120" cy="822"/>
            </a:xfrm>
            <a:prstGeom prst="rect">
              <a:avLst/>
            </a:prstGeom>
            <a:noFill/>
          </p:spPr>
          <p:txBody>
            <a:bodyPr wrap="square" rtlCol="0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800" b="1" spc="300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j-lt"/>
                  <a:sym typeface="Arial" panose="020B0604020202020204" pitchFamily="34" charset="0"/>
                </a:rPr>
                <a:t>03</a:t>
              </a:r>
              <a:endParaRPr lang="en-US" altLang="zh-CN" sz="2800" b="1" spc="3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lt"/>
                <a:sym typeface="Arial" panose="020B0604020202020204" pitchFamily="34" charset="0"/>
              </a:endParaRPr>
            </a:p>
          </p:txBody>
        </p:sp>
        <p:cxnSp>
          <p:nvCxnSpPr>
            <p:cNvPr id="69" name="直接连接符 68"/>
            <p:cNvCxnSpPr/>
            <p:nvPr>
              <p:custDataLst>
                <p:tags r:id="rId10"/>
              </p:custDataLst>
            </p:nvPr>
          </p:nvCxnSpPr>
          <p:spPr>
            <a:xfrm>
              <a:off x="10521" y="6701"/>
              <a:ext cx="0" cy="1240"/>
            </a:xfrm>
            <a:prstGeom prst="line">
              <a:avLst/>
            </a:prstGeom>
            <a:ln w="698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文本框 72"/>
            <p:cNvSpPr txBox="1"/>
            <p:nvPr>
              <p:custDataLst>
                <p:tags r:id="rId11"/>
              </p:custDataLst>
            </p:nvPr>
          </p:nvSpPr>
          <p:spPr>
            <a:xfrm>
              <a:off x="10854" y="6571"/>
              <a:ext cx="5410" cy="521"/>
            </a:xfrm>
            <a:prstGeom prst="rect">
              <a:avLst/>
            </a:prstGeom>
            <a:noFill/>
          </p:spPr>
          <p:txBody>
            <a:bodyPr wrap="square" lIns="91440" tIns="45720" rIns="91440" bIns="0" anchor="b">
              <a:normAutofit fontScale="90000" lnSpcReduction="10000"/>
            </a:bodyPr>
            <a:lstStyle/>
            <a:p>
              <a:pPr lvl="0" algn="l">
                <a:lnSpc>
                  <a:spcPct val="120000"/>
                </a:lnSpc>
                <a:buClrTx/>
                <a:buSzTx/>
                <a:buFontTx/>
              </a:pPr>
              <a:r>
                <a:rPr lang="zh-CN" altLang="en-US" b="1" spc="20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云存储</a:t>
              </a:r>
              <a:endParaRPr lang="zh-CN" altLang="en-US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文本框 73"/>
            <p:cNvSpPr txBox="1"/>
            <p:nvPr>
              <p:custDataLst>
                <p:tags r:id="rId12"/>
              </p:custDataLst>
            </p:nvPr>
          </p:nvSpPr>
          <p:spPr>
            <a:xfrm>
              <a:off x="10854" y="7163"/>
              <a:ext cx="5410" cy="909"/>
            </a:xfrm>
            <a:prstGeom prst="rect">
              <a:avLst/>
            </a:prstGeom>
            <a:noFill/>
          </p:spPr>
          <p:txBody>
            <a:bodyPr wrap="square" lIns="91440" tIns="0" rIns="91440" bIns="4572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pc="15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音视频云端存储和回放</a:t>
              </a:r>
              <a:endParaRPr lang="zh-CN" altLang="en-US" sz="1400" spc="15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文本框 7"/>
          <p:cNvSpPr txBox="1"/>
          <p:nvPr>
            <p:custDataLst>
              <p:tags r:id="rId13"/>
            </p:custDataLst>
          </p:nvPr>
        </p:nvSpPr>
        <p:spPr>
          <a:xfrm>
            <a:off x="5731510" y="426085"/>
            <a:ext cx="3211830" cy="706755"/>
          </a:xfrm>
          <a:prstGeom prst="rect">
            <a:avLst/>
          </a:prstGeom>
          <a:noFill/>
        </p:spPr>
        <p:txBody>
          <a:bodyPr wrap="square" lIns="0" rtlCol="0">
            <a:normAutofit/>
          </a:bodyPr>
          <a:lstStyle>
            <a:defPPr>
              <a:defRPr lang="zh-CN"/>
            </a:defPPr>
            <a:lvl1pPr>
              <a:defRPr sz="4000" b="1" spc="6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b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  <a:sym typeface="Arial" panose="020B0604020202020204" pitchFamily="34" charset="0"/>
              </a:rPr>
              <a:t>  </a:t>
            </a:r>
            <a:r>
              <a:rPr lang="zh-CN" altLang="en-US" b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  <a:sym typeface="Arial" panose="020B0604020202020204" pitchFamily="34" charset="0"/>
              </a:rPr>
              <a:t>主讲内容</a:t>
            </a:r>
            <a:endParaRPr lang="zh-CN" altLang="en-US" b="0">
              <a:solidFill>
                <a:schemeClr val="tx1">
                  <a:lumMod val="85000"/>
                  <a:lumOff val="15000"/>
                </a:schemeClr>
              </a:solidFill>
              <a:ea typeface="汉仪旗黑-85S" panose="00020600040101010101" pitchFamily="18" charset="-122"/>
              <a:sym typeface="Arial" panose="020B0604020202020204" pitchFamily="34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0" y="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5"/>
                                          </p:val>
                                        </p:tav>
                                        <p:tav tm="100000">
                                          <p:val>
                                            <p:fltVal val="0.500926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78"/>
                                          </p:val>
                                        </p:tav>
                                        <p:tav tm="100000">
                                          <p:val>
                                            <p:fltVal val="0.666667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0" y="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5"/>
                                          </p:val>
                                        </p:tav>
                                        <p:tav tm="100000">
                                          <p:val>
                                            <p:fltVal val="0.589398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78"/>
                                          </p:val>
                                        </p:tav>
                                        <p:tav tm="100000">
                                          <p:val>
                                            <p:fltVal val="0.666667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66666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41240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0" y="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5"/>
                                          </p:val>
                                        </p:tav>
                                        <p:tav tm="100000">
                                          <p:val>
                                            <p:fltVal val="0.677917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78"/>
                                          </p:val>
                                        </p:tav>
                                        <p:tav tm="100000">
                                          <p:val>
                                            <p:fltVal val="0.666667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66664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32393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66664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00926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66666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67791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矩形 22"/>
          <p:cNvSpPr/>
          <p:nvPr>
            <p:custDataLst>
              <p:tags r:id="rId1"/>
            </p:custDataLst>
          </p:nvPr>
        </p:nvSpPr>
        <p:spPr>
          <a:xfrm>
            <a:off x="273162" y="1701575"/>
            <a:ext cx="220324" cy="466158"/>
          </a:xfrm>
          <a:prstGeom prst="rect">
            <a:avLst/>
          </a:prstGeom>
          <a:solidFill>
            <a:srgbClr val="D6DCE4">
              <a:lumMod val="25000"/>
            </a:srgbClr>
          </a:solidFill>
          <a:ln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2" name="矩形 21"/>
          <p:cNvSpPr/>
          <p:nvPr>
            <p:custDataLst>
              <p:tags r:id="rId2"/>
            </p:custDataLst>
          </p:nvPr>
        </p:nvSpPr>
        <p:spPr>
          <a:xfrm>
            <a:off x="273162" y="2160020"/>
            <a:ext cx="11451772" cy="4124666"/>
          </a:xfrm>
          <a:prstGeom prst="rect">
            <a:avLst/>
          </a:prstGeom>
          <a:pattFill prst="ltUpDiag">
            <a:fgClr>
              <a:srgbClr val="D6DCE4">
                <a:lumMod val="75000"/>
              </a:srgbClr>
            </a:fgClr>
            <a:bgClr>
              <a:srgbClr val="D6DCE4"/>
            </a:bgClr>
          </a:pattFill>
          <a:ln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1" name="矩形 20"/>
          <p:cNvSpPr/>
          <p:nvPr>
            <p:custDataLst>
              <p:tags r:id="rId3"/>
            </p:custDataLst>
          </p:nvPr>
        </p:nvSpPr>
        <p:spPr>
          <a:xfrm>
            <a:off x="493486" y="1712686"/>
            <a:ext cx="11219543" cy="4368800"/>
          </a:xfrm>
          <a:prstGeom prst="rect">
            <a:avLst/>
          </a:prstGeom>
          <a:solidFill>
            <a:srgbClr val="FFFFFF"/>
          </a:solidFill>
          <a:ln w="28575">
            <a:solidFill>
              <a:srgbClr val="D6DCE4">
                <a:lumMod val="75000"/>
              </a:srgbClr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677139" y="4551454"/>
            <a:ext cx="10852237" cy="1087755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lnSpcReduction="20000"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fontAlgn="ctr"/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新版本</a:t>
            </a:r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3.1.10.1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之后的版本支持全双工通道，不需要另外建立新的</a:t>
            </a:r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AV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通道做对讲。</a:t>
            </a:r>
            <a:endParaRPr lang="zh-CN" altLang="en-US" b="1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9" name="组合 18"/>
          <p:cNvGrpSpPr/>
          <p:nvPr>
            <p:custDataLst>
              <p:tags r:id="rId5"/>
            </p:custDataLst>
          </p:nvPr>
        </p:nvGrpSpPr>
        <p:grpSpPr>
          <a:xfrm>
            <a:off x="677139" y="2291574"/>
            <a:ext cx="10852237" cy="1715883"/>
            <a:chOff x="669882" y="1400960"/>
            <a:chExt cx="10852237" cy="1715883"/>
          </a:xfrm>
        </p:grpSpPr>
        <p:sp>
          <p:nvSpPr>
            <p:cNvPr id="17" name="文本框 16"/>
            <p:cNvSpPr txBox="1"/>
            <p:nvPr>
              <p:custDataLst>
                <p:tags r:id="rId6"/>
              </p:custDataLst>
            </p:nvPr>
          </p:nvSpPr>
          <p:spPr>
            <a:xfrm>
              <a:off x="669882" y="1857652"/>
              <a:ext cx="10852237" cy="1259191"/>
            </a:xfrm>
            <a:prstGeom prst="rect">
              <a:avLst/>
            </a:prstGeom>
            <a:noFill/>
          </p:spPr>
          <p:txBody>
            <a:bodyPr wrap="square" lIns="101600" tIns="0" rIns="82550" bIns="0" rtlCol="0">
              <a:normAutofit/>
            </a:bodyPr>
            <a:lstStyle>
              <a:defPPr>
                <a:defRPr lang="zh-CN"/>
              </a:defPPr>
              <a:lvl1pPr fontAlgn="auto">
                <a:lnSpc>
                  <a:spcPct val="130000"/>
                </a:lnSpc>
                <a:spcAft>
                  <a:spcPts val="1000"/>
                </a:spcAft>
                <a:defRPr sz="1600" spc="150"/>
              </a:lvl1pPr>
            </a:lstStyle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开始：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avSendIOCtrl(IOTYPE_USER_IPCAM_SPEAKERSTART)</a:t>
              </a:r>
              <a:endPara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数据收发：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+mn-ea"/>
                </a:rPr>
                <a:t>avSendAudioData 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+mn-ea"/>
                </a:rPr>
                <a:t>和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+mn-ea"/>
                </a:rPr>
                <a:t>avRecvAudioData</a:t>
              </a: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结束：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+mn-ea"/>
                </a:rPr>
                <a:t>avSendIOCtrl(IOTYPE_USER_IPCAM_SPEAKERSTOP)</a:t>
              </a:r>
              <a:endPara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>
              <p:custDataLst>
                <p:tags r:id="rId7"/>
              </p:custDataLst>
            </p:nvPr>
          </p:nvSpPr>
          <p:spPr>
            <a:xfrm>
              <a:off x="669882" y="1400960"/>
              <a:ext cx="10852237" cy="383540"/>
            </a:xfrm>
            <a:prstGeom prst="rect">
              <a:avLst/>
            </a:prstGeom>
            <a:noFill/>
          </p:spPr>
          <p:txBody>
            <a:bodyPr wrap="none" lIns="101600" tIns="38100" rIns="76200" bIns="38100" rtlCol="0">
              <a:normAutofit fontScale="90000"/>
            </a:bodyPr>
            <a:lstStyle>
              <a:defPPr>
                <a:defRPr lang="zh-CN"/>
              </a:defPPr>
              <a:lvl1pPr>
                <a:defRPr sz="2400" spc="200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342900" indent="-342900" fontAlgn="ctr">
                <a:buClr>
                  <a:srgbClr val="D6DCE5"/>
                </a:buClr>
                <a:buSzPct val="130000"/>
                <a:buFont typeface="Wingdings" panose="05000000000000000000" pitchFamily="2" charset="2"/>
                <a:buChar char="Ø"/>
              </a:pPr>
              <a:r>
                <a:rPr lang="zh-CN" altLang="en-US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对讲（</a:t>
              </a:r>
              <a:r>
                <a:rPr lang="en-US" altLang="zh-CN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APP</a:t>
              </a:r>
              <a:r>
                <a:rPr lang="zh-CN" altLang="en-US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端发送请求）</a:t>
              </a:r>
              <a:endParaRPr lang="zh-CN" altLang="en-US" sz="2000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20" name="文本框 19"/>
          <p:cNvSpPr txBox="1"/>
          <p:nvPr>
            <p:custDataLst>
              <p:tags r:id="rId8"/>
            </p:custDataLst>
          </p:nvPr>
        </p:nvSpPr>
        <p:spPr>
          <a:xfrm>
            <a:off x="669882" y="60100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>
            <a:normAutofit fontScale="90000"/>
          </a:bodyPr>
          <a:lstStyle/>
          <a:p>
            <a:r>
              <a:rPr lang="en-US" altLang="zh-CN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1.3.4 </a:t>
            </a:r>
            <a:r>
              <a:rPr lang="zh-CN" altLang="en-US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功能对接：对讲</a:t>
            </a:r>
            <a:endParaRPr lang="zh-CN" altLang="en-US" sz="36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endParaRPr lang="zh-CN" altLang="en-US" sz="36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9"/>
            </p:custDataLst>
          </p:nvPr>
        </p:nvGrpSpPr>
        <p:grpSpPr>
          <a:xfrm>
            <a:off x="10881641" y="6544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11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1" grpId="0" animBg="1"/>
      <p:bldP spid="4" grpId="0"/>
      <p:bldP spid="20" grpId="0"/>
      <p:bldP spid="23" grpId="1" animBg="1"/>
      <p:bldP spid="22" grpId="1" animBg="1"/>
      <p:bldP spid="21" grpId="1" animBg="1"/>
      <p:bldP spid="4" grpId="1"/>
      <p:bldP spid="2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矩形 22"/>
          <p:cNvSpPr/>
          <p:nvPr>
            <p:custDataLst>
              <p:tags r:id="rId1"/>
            </p:custDataLst>
          </p:nvPr>
        </p:nvSpPr>
        <p:spPr>
          <a:xfrm>
            <a:off x="273162" y="1701575"/>
            <a:ext cx="220324" cy="466158"/>
          </a:xfrm>
          <a:prstGeom prst="rect">
            <a:avLst/>
          </a:prstGeom>
          <a:solidFill>
            <a:srgbClr val="D6DCE4">
              <a:lumMod val="25000"/>
            </a:srgbClr>
          </a:solidFill>
          <a:ln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2" name="矩形 21"/>
          <p:cNvSpPr/>
          <p:nvPr>
            <p:custDataLst>
              <p:tags r:id="rId2"/>
            </p:custDataLst>
          </p:nvPr>
        </p:nvSpPr>
        <p:spPr>
          <a:xfrm>
            <a:off x="273162" y="2160020"/>
            <a:ext cx="11451772" cy="4124666"/>
          </a:xfrm>
          <a:prstGeom prst="rect">
            <a:avLst/>
          </a:prstGeom>
          <a:pattFill prst="ltUpDiag">
            <a:fgClr>
              <a:srgbClr val="D6DCE4">
                <a:lumMod val="75000"/>
              </a:srgbClr>
            </a:fgClr>
            <a:bgClr>
              <a:srgbClr val="D6DCE4"/>
            </a:bgClr>
          </a:pattFill>
          <a:ln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1" name="矩形 20"/>
          <p:cNvSpPr/>
          <p:nvPr>
            <p:custDataLst>
              <p:tags r:id="rId3"/>
            </p:custDataLst>
          </p:nvPr>
        </p:nvSpPr>
        <p:spPr>
          <a:xfrm>
            <a:off x="504916" y="1701891"/>
            <a:ext cx="11219543" cy="4368800"/>
          </a:xfrm>
          <a:prstGeom prst="rect">
            <a:avLst/>
          </a:prstGeom>
          <a:solidFill>
            <a:srgbClr val="FFFFFF"/>
          </a:solidFill>
          <a:ln w="28575">
            <a:solidFill>
              <a:srgbClr val="D6DCE4">
                <a:lumMod val="75000"/>
              </a:srgbClr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676910" y="4745355"/>
            <a:ext cx="10852150" cy="894080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lnSpcReduction="20000"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fontAlgn="ctr"/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目前公版的协议是，建立新的</a:t>
            </a:r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AV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通道来做回放，在回放前可以通过</a:t>
            </a:r>
            <a:r>
              <a: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avSendIOCtrl(IOTYPE_USER_IPCAM_LISTEVENT_REQ)</a:t>
            </a:r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来获取设备</a:t>
            </a:r>
            <a:r>
              <a: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SD</a:t>
            </a:r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里面的录像列表。</a:t>
            </a:r>
            <a:endParaRPr lang="en-US" altLang="zh-CN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ctr"/>
            <a:endParaRPr lang="zh-CN" altLang="en-US" b="1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9" name="组合 18"/>
          <p:cNvGrpSpPr/>
          <p:nvPr>
            <p:custDataLst>
              <p:tags r:id="rId5"/>
            </p:custDataLst>
          </p:nvPr>
        </p:nvGrpSpPr>
        <p:grpSpPr>
          <a:xfrm>
            <a:off x="676910" y="2291715"/>
            <a:ext cx="10852150" cy="1931670"/>
            <a:chOff x="669882" y="1400960"/>
            <a:chExt cx="10852237" cy="1715883"/>
          </a:xfrm>
        </p:grpSpPr>
        <p:sp>
          <p:nvSpPr>
            <p:cNvPr id="17" name="文本框 16"/>
            <p:cNvSpPr txBox="1"/>
            <p:nvPr>
              <p:custDataLst>
                <p:tags r:id="rId6"/>
              </p:custDataLst>
            </p:nvPr>
          </p:nvSpPr>
          <p:spPr>
            <a:xfrm>
              <a:off x="669882" y="1857652"/>
              <a:ext cx="10852237" cy="1259191"/>
            </a:xfrm>
            <a:prstGeom prst="rect">
              <a:avLst/>
            </a:prstGeom>
            <a:noFill/>
          </p:spPr>
          <p:txBody>
            <a:bodyPr wrap="square" lIns="101600" tIns="0" rIns="82550" bIns="0" rtlCol="0">
              <a:normAutofit fontScale="80000"/>
            </a:bodyPr>
            <a:lstStyle>
              <a:defPPr>
                <a:defRPr lang="zh-CN"/>
              </a:defPPr>
              <a:lvl1pPr fontAlgn="auto">
                <a:lnSpc>
                  <a:spcPct val="130000"/>
                </a:lnSpc>
                <a:spcAft>
                  <a:spcPts val="1000"/>
                </a:spcAft>
                <a:defRPr sz="1600" spc="150"/>
              </a:lvl1pPr>
            </a:lstStyle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开始：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avSendIOCtrl(IOTYPE_USER_IPCAM_RECORD_PLAYCONTROL)</a:t>
              </a:r>
              <a:endPara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建立一个新的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AV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通道，在新的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AV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通道上进行数据收发：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avClientStartEx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、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avServStartEx</a:t>
              </a:r>
              <a:endPara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数据收发：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avRecvFrameData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、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avSendFrameData</a:t>
              </a: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结束：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+mn-ea"/>
                </a:rPr>
                <a:t>avSendIOCtrl(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+mn-ea"/>
                </a:rPr>
                <a:t>IOTYPE_USER_IPCAM_RECORD_PLAYCONTROL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+mn-ea"/>
                </a:rPr>
                <a:t>)</a:t>
              </a:r>
              <a:endPara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>
              <p:custDataLst>
                <p:tags r:id="rId7"/>
              </p:custDataLst>
            </p:nvPr>
          </p:nvSpPr>
          <p:spPr>
            <a:xfrm>
              <a:off x="669882" y="1400960"/>
              <a:ext cx="10852237" cy="383540"/>
            </a:xfrm>
            <a:prstGeom prst="rect">
              <a:avLst/>
            </a:prstGeom>
            <a:noFill/>
          </p:spPr>
          <p:txBody>
            <a:bodyPr wrap="none" lIns="101600" tIns="38100" rIns="76200" bIns="38100" rtlCol="0">
              <a:normAutofit/>
            </a:bodyPr>
            <a:lstStyle>
              <a:defPPr>
                <a:defRPr lang="zh-CN"/>
              </a:defPPr>
              <a:lvl1pPr>
                <a:defRPr sz="2400" spc="200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342900" indent="-342900" fontAlgn="ctr">
                <a:buClr>
                  <a:srgbClr val="D6DCE5"/>
                </a:buClr>
                <a:buSzPct val="130000"/>
                <a:buFont typeface="Wingdings" panose="05000000000000000000" pitchFamily="2" charset="2"/>
                <a:buChar char="Ø"/>
              </a:pPr>
              <a:r>
                <a:rPr lang="en-US" altLang="zh-CN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SD</a:t>
              </a:r>
              <a:r>
                <a:rPr lang="zh-CN" altLang="en-US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卡录像</a:t>
              </a:r>
              <a:r>
                <a:rPr lang="zh-CN" altLang="en-US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回放（</a:t>
              </a:r>
              <a:r>
                <a:rPr lang="en-US" altLang="zh-CN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APP</a:t>
              </a:r>
              <a:r>
                <a:rPr lang="zh-CN" altLang="en-US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端发送请求）</a:t>
              </a:r>
              <a:endParaRPr lang="zh-CN" altLang="en-US" sz="2000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20" name="文本框 19"/>
          <p:cNvSpPr txBox="1"/>
          <p:nvPr>
            <p:custDataLst>
              <p:tags r:id="rId8"/>
            </p:custDataLst>
          </p:nvPr>
        </p:nvSpPr>
        <p:spPr>
          <a:xfrm>
            <a:off x="669882" y="60100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>
            <a:normAutofit fontScale="90000"/>
          </a:bodyPr>
          <a:lstStyle/>
          <a:p>
            <a:r>
              <a:rPr lang="en-US" altLang="zh-CN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1.3.5 </a:t>
            </a:r>
            <a:r>
              <a:rPr lang="zh-CN" altLang="en-US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功能对接：事件录像回放</a:t>
            </a:r>
            <a:endParaRPr lang="zh-CN" altLang="en-US" sz="36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endParaRPr lang="zh-CN" altLang="en-US" sz="36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9"/>
            </p:custDataLst>
          </p:nvPr>
        </p:nvGrpSpPr>
        <p:grpSpPr>
          <a:xfrm>
            <a:off x="10881641" y="6544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11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1" grpId="0" animBg="1"/>
      <p:bldP spid="4" grpId="0"/>
      <p:bldP spid="20" grpId="0"/>
      <p:bldP spid="23" grpId="1" animBg="1"/>
      <p:bldP spid="22" grpId="1" animBg="1"/>
      <p:bldP spid="21" grpId="1" animBg="1"/>
      <p:bldP spid="4" grpId="1"/>
      <p:bldP spid="20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矩形 22"/>
          <p:cNvSpPr/>
          <p:nvPr>
            <p:custDataLst>
              <p:tags r:id="rId1"/>
            </p:custDataLst>
          </p:nvPr>
        </p:nvSpPr>
        <p:spPr>
          <a:xfrm>
            <a:off x="273162" y="1701575"/>
            <a:ext cx="220324" cy="466158"/>
          </a:xfrm>
          <a:prstGeom prst="rect">
            <a:avLst/>
          </a:prstGeom>
          <a:solidFill>
            <a:srgbClr val="D6DCE4">
              <a:lumMod val="25000"/>
            </a:srgbClr>
          </a:solidFill>
          <a:ln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2" name="矩形 21"/>
          <p:cNvSpPr/>
          <p:nvPr>
            <p:custDataLst>
              <p:tags r:id="rId2"/>
            </p:custDataLst>
          </p:nvPr>
        </p:nvSpPr>
        <p:spPr>
          <a:xfrm>
            <a:off x="273162" y="2160020"/>
            <a:ext cx="11451772" cy="4124666"/>
          </a:xfrm>
          <a:prstGeom prst="rect">
            <a:avLst/>
          </a:prstGeom>
          <a:pattFill prst="ltUpDiag">
            <a:fgClr>
              <a:srgbClr val="D6DCE4">
                <a:lumMod val="75000"/>
              </a:srgbClr>
            </a:fgClr>
            <a:bgClr>
              <a:srgbClr val="D6DCE4"/>
            </a:bgClr>
          </a:pattFill>
          <a:ln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1" name="矩形 20"/>
          <p:cNvSpPr/>
          <p:nvPr>
            <p:custDataLst>
              <p:tags r:id="rId3"/>
            </p:custDataLst>
          </p:nvPr>
        </p:nvSpPr>
        <p:spPr>
          <a:xfrm>
            <a:off x="493486" y="1712686"/>
            <a:ext cx="11219543" cy="4368800"/>
          </a:xfrm>
          <a:prstGeom prst="rect">
            <a:avLst/>
          </a:prstGeom>
          <a:solidFill>
            <a:srgbClr val="FFFFFF"/>
          </a:solidFill>
          <a:ln w="28575">
            <a:solidFill>
              <a:srgbClr val="D6DCE4">
                <a:lumMod val="75000"/>
              </a:srgbClr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677139" y="4551454"/>
            <a:ext cx="10852237" cy="1087755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lnSpcReduction="20000"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fontAlgn="ctr"/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备注：</a:t>
            </a:r>
            <a:endParaRPr lang="zh-CN" altLang="en-US" b="1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fontAlgn="ctr"/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、开启重传，当前帧传送失败，应用层需要手动重传</a:t>
            </a:r>
            <a:endParaRPr lang="zh-CN" altLang="en-US" b="1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fontAlgn="ctr"/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、当设备送完最后一帧的时候，需要检查重传缓存区是否为空，为空才能结束。</a:t>
            </a:r>
            <a:endParaRPr lang="zh-CN" altLang="en-US" b="1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9" name="组合 18"/>
          <p:cNvGrpSpPr/>
          <p:nvPr>
            <p:custDataLst>
              <p:tags r:id="rId5"/>
            </p:custDataLst>
          </p:nvPr>
        </p:nvGrpSpPr>
        <p:grpSpPr>
          <a:xfrm>
            <a:off x="677139" y="2291574"/>
            <a:ext cx="10852237" cy="1715883"/>
            <a:chOff x="669882" y="1400960"/>
            <a:chExt cx="10852237" cy="1715883"/>
          </a:xfrm>
        </p:grpSpPr>
        <p:sp>
          <p:nvSpPr>
            <p:cNvPr id="17" name="文本框 16"/>
            <p:cNvSpPr txBox="1"/>
            <p:nvPr>
              <p:custDataLst>
                <p:tags r:id="rId6"/>
              </p:custDataLst>
            </p:nvPr>
          </p:nvSpPr>
          <p:spPr>
            <a:xfrm>
              <a:off x="669882" y="1857652"/>
              <a:ext cx="10852237" cy="1259191"/>
            </a:xfrm>
            <a:prstGeom prst="rect">
              <a:avLst/>
            </a:prstGeom>
            <a:noFill/>
          </p:spPr>
          <p:txBody>
            <a:bodyPr wrap="square" lIns="101600" tIns="0" rIns="82550" bIns="0" rtlCol="0">
              <a:normAutofit/>
            </a:bodyPr>
            <a:lstStyle>
              <a:defPPr>
                <a:defRPr lang="zh-CN"/>
              </a:defPPr>
              <a:lvl1pPr fontAlgn="auto">
                <a:lnSpc>
                  <a:spcPct val="130000"/>
                </a:lnSpc>
                <a:spcAft>
                  <a:spcPts val="1000"/>
                </a:spcAft>
                <a:defRPr sz="1600" spc="150"/>
              </a:lvl1pPr>
            </a:lstStyle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流程基本跟回放差不多，区别在于回放的时候，设备端需要先将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MP4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和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AVI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文件的音视频解复用。而下载时，不需要解开，直接读取二进制文件传输。</a:t>
              </a: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API: avRecvFrameData2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、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avSendFrameData</a:t>
              </a:r>
              <a:endPara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>
              <p:custDataLst>
                <p:tags r:id="rId7"/>
              </p:custDataLst>
            </p:nvPr>
          </p:nvSpPr>
          <p:spPr>
            <a:xfrm>
              <a:off x="669882" y="1400960"/>
              <a:ext cx="10852237" cy="383540"/>
            </a:xfrm>
            <a:prstGeom prst="rect">
              <a:avLst/>
            </a:prstGeom>
            <a:noFill/>
          </p:spPr>
          <p:txBody>
            <a:bodyPr wrap="none" lIns="101600" tIns="38100" rIns="76200" bIns="38100" rtlCol="0">
              <a:normAutofit fontScale="90000"/>
            </a:bodyPr>
            <a:lstStyle>
              <a:defPPr>
                <a:defRPr lang="zh-CN"/>
              </a:defPPr>
              <a:lvl1pPr>
                <a:defRPr sz="2400" spc="200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342900" indent="-342900" fontAlgn="ctr">
                <a:buClr>
                  <a:srgbClr val="D6DCE5"/>
                </a:buClr>
                <a:buSzPct val="130000"/>
                <a:buFont typeface="Wingdings" panose="05000000000000000000" pitchFamily="2" charset="2"/>
                <a:buChar char="Ø"/>
              </a:pPr>
              <a:r>
                <a:rPr lang="en-US" altLang="zh-CN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SD</a:t>
              </a:r>
              <a:r>
                <a:rPr lang="zh-CN" altLang="en-US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卡录像下载</a:t>
              </a:r>
              <a:r>
                <a:rPr lang="zh-CN" altLang="en-US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（</a:t>
              </a:r>
              <a:r>
                <a:rPr lang="en-US" altLang="zh-CN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APP</a:t>
              </a:r>
              <a:r>
                <a:rPr lang="zh-CN" altLang="en-US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端发送请求）</a:t>
              </a:r>
              <a:endParaRPr lang="zh-CN" altLang="en-US" sz="2000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20" name="文本框 19"/>
          <p:cNvSpPr txBox="1"/>
          <p:nvPr>
            <p:custDataLst>
              <p:tags r:id="rId8"/>
            </p:custDataLst>
          </p:nvPr>
        </p:nvSpPr>
        <p:spPr>
          <a:xfrm>
            <a:off x="669882" y="60100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>
            <a:normAutofit fontScale="90000"/>
          </a:bodyPr>
          <a:lstStyle/>
          <a:p>
            <a:r>
              <a:rPr lang="en-US" altLang="zh-CN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1.3.6 </a:t>
            </a:r>
            <a:r>
              <a:rPr lang="zh-CN" altLang="en-US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功能对接：事件录像下载</a:t>
            </a:r>
            <a:endParaRPr lang="zh-CN" altLang="en-US" sz="36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endParaRPr lang="zh-CN" altLang="en-US" sz="36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9"/>
            </p:custDataLst>
          </p:nvPr>
        </p:nvGrpSpPr>
        <p:grpSpPr>
          <a:xfrm>
            <a:off x="10881641" y="6544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11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1" grpId="0" animBg="1"/>
      <p:bldP spid="4" grpId="0"/>
      <p:bldP spid="20" grpId="0"/>
      <p:bldP spid="23" grpId="1" animBg="1"/>
      <p:bldP spid="22" grpId="1" animBg="1"/>
      <p:bldP spid="21" grpId="1" animBg="1"/>
      <p:bldP spid="4" grpId="1"/>
      <p:bldP spid="20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矩形 22"/>
          <p:cNvSpPr/>
          <p:nvPr>
            <p:custDataLst>
              <p:tags r:id="rId1"/>
            </p:custDataLst>
          </p:nvPr>
        </p:nvSpPr>
        <p:spPr>
          <a:xfrm>
            <a:off x="273162" y="1701575"/>
            <a:ext cx="220324" cy="466158"/>
          </a:xfrm>
          <a:prstGeom prst="rect">
            <a:avLst/>
          </a:prstGeom>
          <a:solidFill>
            <a:srgbClr val="D6DCE4">
              <a:lumMod val="25000"/>
            </a:srgbClr>
          </a:solidFill>
          <a:ln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2" name="矩形 21"/>
          <p:cNvSpPr/>
          <p:nvPr>
            <p:custDataLst>
              <p:tags r:id="rId2"/>
            </p:custDataLst>
          </p:nvPr>
        </p:nvSpPr>
        <p:spPr>
          <a:xfrm>
            <a:off x="273162" y="2160020"/>
            <a:ext cx="11451772" cy="4124666"/>
          </a:xfrm>
          <a:prstGeom prst="rect">
            <a:avLst/>
          </a:prstGeom>
          <a:pattFill prst="ltUpDiag">
            <a:fgClr>
              <a:srgbClr val="D6DCE4">
                <a:lumMod val="75000"/>
              </a:srgbClr>
            </a:fgClr>
            <a:bgClr>
              <a:srgbClr val="D6DCE4"/>
            </a:bgClr>
          </a:pattFill>
          <a:ln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1" name="矩形 20"/>
          <p:cNvSpPr/>
          <p:nvPr>
            <p:custDataLst>
              <p:tags r:id="rId3"/>
            </p:custDataLst>
          </p:nvPr>
        </p:nvSpPr>
        <p:spPr>
          <a:xfrm>
            <a:off x="493486" y="1712686"/>
            <a:ext cx="11219543" cy="4368800"/>
          </a:xfrm>
          <a:prstGeom prst="rect">
            <a:avLst/>
          </a:prstGeom>
          <a:solidFill>
            <a:srgbClr val="FFFFFF"/>
          </a:solidFill>
          <a:ln w="28575">
            <a:solidFill>
              <a:srgbClr val="D6DCE4">
                <a:lumMod val="75000"/>
              </a:srgbClr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676910" y="4007485"/>
            <a:ext cx="10852150" cy="1631950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fontScale="90000"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fontAlgn="ctr"/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备注：</a:t>
            </a:r>
            <a:endParaRPr lang="zh-CN" altLang="en-US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ctr"/>
            <a:r>
              <a: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TCP</a:t>
            </a:r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唤醒包间隔可以比</a:t>
            </a:r>
            <a:r>
              <a: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UDP</a:t>
            </a:r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大。</a:t>
            </a:r>
            <a:endParaRPr lang="zh-CN" altLang="en-US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ctr"/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在可以的情况下，建议最少向</a:t>
            </a:r>
            <a:r>
              <a: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台服务器保活。</a:t>
            </a:r>
            <a:endParaRPr lang="zh-CN" altLang="en-US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ctr"/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前提：设备的</a:t>
            </a:r>
            <a:r>
              <a: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WIFI</a:t>
            </a:r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模块需要在主控休眠后，能正常收发</a:t>
            </a:r>
            <a:r>
              <a: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TCP</a:t>
            </a:r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或</a:t>
            </a:r>
            <a:r>
              <a: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UDP</a:t>
            </a:r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数据。</a:t>
            </a:r>
            <a:endParaRPr lang="en-US" altLang="zh-CN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ctr"/>
            <a:endParaRPr lang="zh-CN" altLang="en-US" b="1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9" name="组合 18"/>
          <p:cNvGrpSpPr/>
          <p:nvPr>
            <p:custDataLst>
              <p:tags r:id="rId5"/>
            </p:custDataLst>
          </p:nvPr>
        </p:nvGrpSpPr>
        <p:grpSpPr>
          <a:xfrm>
            <a:off x="677139" y="2291574"/>
            <a:ext cx="10852237" cy="1715883"/>
            <a:chOff x="669882" y="1400960"/>
            <a:chExt cx="10852237" cy="1715883"/>
          </a:xfrm>
        </p:grpSpPr>
        <p:sp>
          <p:nvSpPr>
            <p:cNvPr id="17" name="文本框 16"/>
            <p:cNvSpPr txBox="1"/>
            <p:nvPr>
              <p:custDataLst>
                <p:tags r:id="rId6"/>
              </p:custDataLst>
            </p:nvPr>
          </p:nvSpPr>
          <p:spPr>
            <a:xfrm>
              <a:off x="669882" y="1857652"/>
              <a:ext cx="10852237" cy="1259191"/>
            </a:xfrm>
            <a:prstGeom prst="rect">
              <a:avLst/>
            </a:prstGeom>
            <a:noFill/>
          </p:spPr>
          <p:txBody>
            <a:bodyPr wrap="square" lIns="101600" tIns="0" rIns="82550" bIns="0" rtlCol="0">
              <a:normAutofit/>
            </a:bodyPr>
            <a:lstStyle>
              <a:defPPr>
                <a:defRPr lang="zh-CN"/>
              </a:defPPr>
              <a:lvl1pPr fontAlgn="auto">
                <a:lnSpc>
                  <a:spcPct val="130000"/>
                </a:lnSpc>
                <a:spcAft>
                  <a:spcPts val="1000"/>
                </a:spcAft>
                <a:defRPr sz="1600" spc="150"/>
              </a:lvl1pPr>
            </a:lstStyle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设备获取保活的服务器信息（通常是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P2P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服务器的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IP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，端口，保活包，唤醒包</a:t>
              </a:r>
              <a:r>
                <a:rPr 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）。</a:t>
              </a:r>
              <a:endParaRPr 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设备端进入休眠模式，与服务器通过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UDP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或者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TCP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保活，等待唤醒。</a:t>
              </a: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设备被唤醒，启动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P2P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模块。</a:t>
              </a: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>
              <p:custDataLst>
                <p:tags r:id="rId7"/>
              </p:custDataLst>
            </p:nvPr>
          </p:nvSpPr>
          <p:spPr>
            <a:xfrm>
              <a:off x="669882" y="1400960"/>
              <a:ext cx="10852237" cy="383540"/>
            </a:xfrm>
            <a:prstGeom prst="rect">
              <a:avLst/>
            </a:prstGeom>
            <a:noFill/>
          </p:spPr>
          <p:txBody>
            <a:bodyPr wrap="none" lIns="101600" tIns="38100" rIns="76200" bIns="38100" rtlCol="0">
              <a:normAutofit fontScale="90000"/>
            </a:bodyPr>
            <a:lstStyle>
              <a:defPPr>
                <a:defRPr lang="zh-CN"/>
              </a:defPPr>
              <a:lvl1pPr>
                <a:defRPr sz="2400" spc="200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342900" indent="-342900" fontAlgn="ctr">
                <a:buClr>
                  <a:srgbClr val="D6DCE5"/>
                </a:buClr>
                <a:buSzPct val="130000"/>
                <a:buFont typeface="Wingdings" panose="05000000000000000000" pitchFamily="2" charset="2"/>
                <a:buChar char="Ø"/>
              </a:pPr>
              <a:r>
                <a:rPr lang="zh-CN" altLang="en-US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低功耗设备的休眠和唤醒步骤</a:t>
              </a:r>
              <a:endParaRPr lang="zh-CN" altLang="en-US" sz="2000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20" name="文本框 19"/>
          <p:cNvSpPr txBox="1"/>
          <p:nvPr>
            <p:custDataLst>
              <p:tags r:id="rId8"/>
            </p:custDataLst>
          </p:nvPr>
        </p:nvSpPr>
        <p:spPr>
          <a:xfrm>
            <a:off x="669882" y="60100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>
            <a:normAutofit fontScale="90000"/>
          </a:bodyPr>
          <a:lstStyle/>
          <a:p>
            <a:r>
              <a:rPr lang="en-US" altLang="zh-CN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1.3.7 </a:t>
            </a:r>
            <a:r>
              <a:rPr lang="zh-CN" altLang="en-US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功能对接：低功耗设备</a:t>
            </a:r>
            <a:endParaRPr lang="zh-CN" altLang="en-US" sz="36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endParaRPr lang="zh-CN" altLang="en-US" sz="36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9"/>
            </p:custDataLst>
          </p:nvPr>
        </p:nvGrpSpPr>
        <p:grpSpPr>
          <a:xfrm>
            <a:off x="10881641" y="6544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11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1" grpId="0" animBg="1"/>
      <p:bldP spid="4" grpId="0"/>
      <p:bldP spid="20" grpId="0"/>
      <p:bldP spid="23" grpId="1" animBg="1"/>
      <p:bldP spid="22" grpId="1" animBg="1"/>
      <p:bldP spid="21" grpId="1" animBg="1"/>
      <p:bldP spid="4" grpId="1"/>
      <p:bldP spid="20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/>
          <p:nvPr>
            <p:custDataLst>
              <p:tags r:id="rId1"/>
            </p:custDataLst>
          </p:nvPr>
        </p:nvSpPr>
        <p:spPr>
          <a:xfrm>
            <a:off x="4888230" y="1243271"/>
            <a:ext cx="2416175" cy="1793240"/>
          </a:xfrm>
          <a:prstGeom prst="rect">
            <a:avLst/>
          </a:prstGeom>
          <a:noFill/>
        </p:spPr>
        <p:txBody>
          <a:bodyPr wrap="square" lIns="90170" tIns="46990" rIns="90170" bIns="46990" rtlCol="0" anchor="b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9600" b="1" spc="2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2</a:t>
            </a:r>
            <a:endParaRPr lang="en-US" altLang="zh-CN" sz="9600" b="1" spc="2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2" name="副标题 1"/>
          <p:cNvSpPr>
            <a:spLocks noGrp="1"/>
          </p:cNvSpPr>
          <p:nvPr>
            <p:ph type="subTitle" idx="13"/>
            <p:custDataLst>
              <p:tags r:id="rId2"/>
            </p:custDataLst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pc="150">
                <a:solidFill>
                  <a:schemeClr val="tx1">
                    <a:lumMod val="65000"/>
                    <a:lumOff val="35000"/>
                  </a:schemeClr>
                </a:solidFill>
                <a:sym typeface="Arial" panose="020B0604020202020204" pitchFamily="34" charset="0"/>
              </a:rPr>
              <a:t>向用户手机终端发送告警、状态消息</a:t>
            </a:r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 idx="14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zh-CN" altLang="en-US"/>
              <a:t>消息推送</a:t>
            </a:r>
            <a:endParaRPr lang="zh-CN" altLang="en-US"/>
          </a:p>
        </p:txBody>
      </p:sp>
    </p:spTree>
    <p:custDataLst>
      <p:tags r:id="rId4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942330" y="3025140"/>
            <a:ext cx="4371340" cy="635000"/>
            <a:chOff x="9358" y="4764"/>
            <a:chExt cx="6884" cy="1000"/>
          </a:xfrm>
        </p:grpSpPr>
        <p:sp>
          <p:nvSpPr>
            <p:cNvPr id="9" name="菱形 8"/>
            <p:cNvSpPr/>
            <p:nvPr>
              <p:custDataLst>
                <p:tags r:id="rId1"/>
              </p:custDataLst>
            </p:nvPr>
          </p:nvSpPr>
          <p:spPr>
            <a:xfrm>
              <a:off x="9358" y="4901"/>
              <a:ext cx="800" cy="800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 anchorCtr="0">
              <a:normAutofit fontScale="77500" lnSpcReduction="20000"/>
            </a:bodyPr>
            <a:lstStyle/>
            <a:p>
              <a:pPr algn="ctr">
                <a:lnSpc>
                  <a:spcPct val="100000"/>
                </a:lnSpc>
              </a:pP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文本框 9"/>
            <p:cNvSpPr txBox="1"/>
            <p:nvPr>
              <p:custDataLst>
                <p:tags r:id="rId2"/>
              </p:custDataLst>
            </p:nvPr>
          </p:nvSpPr>
          <p:spPr>
            <a:xfrm>
              <a:off x="10398" y="4764"/>
              <a:ext cx="5844" cy="1000"/>
            </a:xfrm>
            <a:prstGeom prst="rect">
              <a:avLst/>
            </a:prstGeom>
            <a:noFill/>
          </p:spPr>
          <p:txBody>
            <a:bodyPr wrap="square" lIns="90000" tIns="46800" rIns="90000" bIns="0" anchor="ctr" anchorCtr="0">
              <a:normAutofit/>
            </a:bodyPr>
            <a:lstStyle/>
            <a:p>
              <a:pPr algn="l">
                <a:lnSpc>
                  <a:spcPct val="100000"/>
                </a:lnSpc>
              </a:pPr>
              <a:r>
                <a:rPr lang="zh-CN" altLang="en-US" sz="2400" b="1" spc="250" dirty="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j-cs"/>
                  <a:sym typeface="Arial" panose="020B0604020202020204" pitchFamily="34" charset="0"/>
                </a:rPr>
                <a:t>对接流程</a:t>
              </a:r>
              <a:endParaRPr lang="zh-CN" altLang="en-US" sz="2400" b="1" spc="2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endParaRPr>
            </a:p>
          </p:txBody>
        </p:sp>
        <p:sp>
          <p:nvSpPr>
            <p:cNvPr id="14" name="矩形 13"/>
            <p:cNvSpPr/>
            <p:nvPr>
              <p:custDataLst>
                <p:tags r:id="rId3"/>
              </p:custDataLst>
            </p:nvPr>
          </p:nvSpPr>
          <p:spPr>
            <a:xfrm>
              <a:off x="9497" y="5011"/>
              <a:ext cx="493" cy="582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942330" y="1899285"/>
            <a:ext cx="4371340" cy="635000"/>
            <a:chOff x="9358" y="2991"/>
            <a:chExt cx="6884" cy="1000"/>
          </a:xfrm>
        </p:grpSpPr>
        <p:sp>
          <p:nvSpPr>
            <p:cNvPr id="12" name="菱形 11"/>
            <p:cNvSpPr/>
            <p:nvPr>
              <p:custDataLst>
                <p:tags r:id="rId4"/>
              </p:custDataLst>
            </p:nvPr>
          </p:nvSpPr>
          <p:spPr>
            <a:xfrm>
              <a:off x="9358" y="3128"/>
              <a:ext cx="800" cy="800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 anchorCtr="0">
              <a:normAutofit fontScale="77500" lnSpcReduction="20000"/>
            </a:bodyPr>
            <a:lstStyle/>
            <a:p>
              <a:pPr algn="ctr">
                <a:lnSpc>
                  <a:spcPct val="100000"/>
                </a:lnSpc>
              </a:pP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文本框 12"/>
            <p:cNvSpPr txBox="1"/>
            <p:nvPr>
              <p:custDataLst>
                <p:tags r:id="rId5"/>
              </p:custDataLst>
            </p:nvPr>
          </p:nvSpPr>
          <p:spPr>
            <a:xfrm>
              <a:off x="10398" y="2991"/>
              <a:ext cx="5844" cy="1000"/>
            </a:xfrm>
            <a:prstGeom prst="rect">
              <a:avLst/>
            </a:prstGeom>
            <a:noFill/>
          </p:spPr>
          <p:txBody>
            <a:bodyPr wrap="square" lIns="90000" tIns="46800" rIns="90000" bIns="0" anchor="ctr" anchorCtr="0">
              <a:normAutofit/>
            </a:bodyPr>
            <a:lstStyle/>
            <a:p>
              <a:pPr algn="l">
                <a:lnSpc>
                  <a:spcPct val="100000"/>
                </a:lnSpc>
              </a:pPr>
              <a:r>
                <a:rPr lang="zh-CN" altLang="en-US" sz="2400" b="1" spc="25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j-cs"/>
                  <a:sym typeface="Arial" panose="020B0604020202020204" pitchFamily="34" charset="0"/>
                </a:rPr>
                <a:t>平台架构</a:t>
              </a:r>
              <a:endParaRPr lang="zh-CN" altLang="en-US" sz="2400" b="1" spc="2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6"/>
              </p:custDataLst>
            </p:nvPr>
          </p:nvSpPr>
          <p:spPr>
            <a:xfrm>
              <a:off x="9497" y="3238"/>
              <a:ext cx="493" cy="582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文本框 17"/>
          <p:cNvSpPr txBox="1"/>
          <p:nvPr>
            <p:custDataLst>
              <p:tags r:id="rId7"/>
            </p:custDataLst>
          </p:nvPr>
        </p:nvSpPr>
        <p:spPr>
          <a:xfrm>
            <a:off x="5437505" y="507365"/>
            <a:ext cx="3856355" cy="768350"/>
          </a:xfrm>
          <a:prstGeom prst="rect">
            <a:avLst/>
          </a:prstGeom>
          <a:noFill/>
        </p:spPr>
        <p:txBody>
          <a:bodyPr wrap="square" lIns="90000" tIns="46800" bIns="0" rtlCol="0" anchor="b" anchorCtr="0">
            <a:normAutofit fontScale="60000"/>
          </a:bodyPr>
          <a:lstStyle>
            <a:defPPr>
              <a:defRPr lang="zh-CN"/>
            </a:defPPr>
            <a:lvl1pPr>
              <a:defRPr sz="4800" b="1" spc="6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b="0" dirty="0">
                <a:ea typeface="汉仪旗黑-85S" panose="00020600040101010101" pitchFamily="18" charset="-122"/>
                <a:sym typeface="Arial" panose="020B0604020202020204" pitchFamily="34" charset="0"/>
              </a:rPr>
              <a:t>消息推送主要内容</a:t>
            </a:r>
            <a:endParaRPr lang="zh-CN" b="0" dirty="0">
              <a:ea typeface="汉仪旗黑-85S" panose="00020600040101010101" pitchFamily="18" charset="-122"/>
              <a:sym typeface="Arial" panose="020B0604020202020204" pitchFamily="34" charset="0"/>
            </a:endParaRPr>
          </a:p>
        </p:txBody>
      </p:sp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0" y="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5"/>
                                          </p:val>
                                        </p:tav>
                                        <p:tav tm="100000">
                                          <p:val>
                                            <p:fltVal val="0.40537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78"/>
                                          </p:val>
                                        </p:tav>
                                        <p:tav tm="100000">
                                          <p:val>
                                            <p:fltVal val="0.666667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0" y="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5"/>
                                          </p:val>
                                        </p:tav>
                                        <p:tav tm="100000">
                                          <p:val>
                                            <p:fltVal val="0.487454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78"/>
                                          </p:val>
                                        </p:tav>
                                        <p:tav tm="100000">
                                          <p:val>
                                            <p:fltVal val="0.666667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66666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32328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66666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48745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 txBox="1"/>
          <p:nvPr>
            <p:custDataLst>
              <p:tags r:id="rId1"/>
            </p:custDataLst>
          </p:nvPr>
        </p:nvSpPr>
        <p:spPr>
          <a:xfrm>
            <a:off x="4415619" y="2037200"/>
            <a:ext cx="3220720" cy="916305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rmAutofit/>
          </a:bodyPr>
          <a:lstStyle>
            <a:lvl1pPr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48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汉仪旗黑-85S" panose="00020600040101010101" pitchFamily="18" charset="-122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rPr>
              <a:t>PART 2.1</a:t>
            </a:r>
            <a:endParaRPr kumimoji="0" lang="en-US" altLang="zh-CN" b="1" i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1" name="任意多边形 10"/>
          <p:cNvSpPr/>
          <p:nvPr>
            <p:custDataLst>
              <p:tags r:id="rId2"/>
            </p:custDataLst>
          </p:nvPr>
        </p:nvSpPr>
        <p:spPr>
          <a:xfrm>
            <a:off x="4952194" y="1665725"/>
            <a:ext cx="2146935" cy="379730"/>
          </a:xfrm>
          <a:custGeom>
            <a:avLst/>
            <a:gdLst>
              <a:gd name="connisteX0" fmla="*/ 0 w 2146935"/>
              <a:gd name="connsiteY0" fmla="*/ 734060 h 744855"/>
              <a:gd name="connisteX1" fmla="*/ 0 w 2146935"/>
              <a:gd name="connsiteY1" fmla="*/ 0 h 744855"/>
              <a:gd name="connisteX2" fmla="*/ 2146935 w 2146935"/>
              <a:gd name="connsiteY2" fmla="*/ 0 h 744855"/>
              <a:gd name="connisteX3" fmla="*/ 2146935 w 2146935"/>
              <a:gd name="connsiteY3" fmla="*/ 744855 h 74485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</a:cxnLst>
            <a:rect l="l" t="t" r="r" b="b"/>
            <a:pathLst>
              <a:path w="2146935" h="744855">
                <a:moveTo>
                  <a:pt x="0" y="734060"/>
                </a:moveTo>
                <a:lnTo>
                  <a:pt x="0" y="0"/>
                </a:lnTo>
                <a:lnTo>
                  <a:pt x="2146935" y="0"/>
                </a:lnTo>
                <a:lnTo>
                  <a:pt x="2146935" y="744855"/>
                </a:lnTo>
              </a:path>
            </a:pathLst>
          </a:cu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pc="2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任意多边形 11"/>
          <p:cNvSpPr/>
          <p:nvPr>
            <p:custDataLst>
              <p:tags r:id="rId3"/>
            </p:custDataLst>
          </p:nvPr>
        </p:nvSpPr>
        <p:spPr>
          <a:xfrm rot="10800000">
            <a:off x="4952194" y="2953505"/>
            <a:ext cx="2146935" cy="379730"/>
          </a:xfrm>
          <a:custGeom>
            <a:avLst/>
            <a:gdLst>
              <a:gd name="connisteX0" fmla="*/ 0 w 2146935"/>
              <a:gd name="connsiteY0" fmla="*/ 734060 h 744855"/>
              <a:gd name="connisteX1" fmla="*/ 0 w 2146935"/>
              <a:gd name="connsiteY1" fmla="*/ 0 h 744855"/>
              <a:gd name="connisteX2" fmla="*/ 2146935 w 2146935"/>
              <a:gd name="connsiteY2" fmla="*/ 0 h 744855"/>
              <a:gd name="connisteX3" fmla="*/ 2146935 w 2146935"/>
              <a:gd name="connsiteY3" fmla="*/ 744855 h 74485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</a:cxnLst>
            <a:rect l="l" t="t" r="r" b="b"/>
            <a:pathLst>
              <a:path w="2146935" h="744855">
                <a:moveTo>
                  <a:pt x="0" y="734060"/>
                </a:moveTo>
                <a:lnTo>
                  <a:pt x="0" y="0"/>
                </a:lnTo>
                <a:lnTo>
                  <a:pt x="2146935" y="0"/>
                </a:lnTo>
                <a:lnTo>
                  <a:pt x="2146935" y="744855"/>
                </a:lnTo>
              </a:path>
            </a:pathLst>
          </a:cu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pc="2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>
            <p:custDataLst>
              <p:tags r:id="rId4"/>
            </p:custDataLst>
          </p:nvPr>
        </p:nvCxnSpPr>
        <p:spPr>
          <a:xfrm>
            <a:off x="5771344" y="3030340"/>
            <a:ext cx="508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副标题 1"/>
          <p:cNvSpPr>
            <a:spLocks noGrp="1"/>
          </p:cNvSpPr>
          <p:nvPr>
            <p:ph type="subTitle" idx="13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zh-CN" altLang="en-US" dirty="0"/>
              <a:t>单击此处添加副标题内容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ctrTitle" idx="14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 dirty="0"/>
              <a:t>消息推送的框架</a:t>
            </a:r>
            <a:endParaRPr lang="zh-CN" altLang="en-US" dirty="0"/>
          </a:p>
        </p:txBody>
      </p:sp>
    </p:spTree>
    <p:custDataLst>
      <p:tags r:id="rId7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>
            <p:custDataLst>
              <p:tags r:id="rId1"/>
            </p:custDataLst>
          </p:nvPr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432054"/>
          </a:xfrm>
          <a:prstGeom prst="rect">
            <a:avLst/>
          </a:prstGeom>
        </p:spPr>
      </p:pic>
      <p:pic>
        <p:nvPicPr>
          <p:cNvPr id="7" name="图片 6"/>
          <p:cNvPicPr/>
          <p:nvPr>
            <p:custDataLst>
              <p:tags r:id="rId4"/>
            </p:custDataLst>
          </p:nvPr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432054"/>
          </a:xfrm>
          <a:prstGeom prst="rect">
            <a:avLst/>
          </a:prstGeom>
        </p:spPr>
      </p:pic>
      <p:sp>
        <p:nvSpPr>
          <p:cNvPr id="4" name="文本占位符 5"/>
          <p:cNvSpPr txBox="1"/>
          <p:nvPr>
            <p:custDataLst>
              <p:tags r:id="rId7"/>
            </p:custDataLst>
          </p:nvPr>
        </p:nvSpPr>
        <p:spPr>
          <a:xfrm>
            <a:off x="7852410" y="1080770"/>
            <a:ext cx="3734435" cy="4183380"/>
          </a:xfrm>
          <a:prstGeom prst="rect">
            <a:avLst/>
          </a:prstGeom>
        </p:spPr>
        <p:txBody>
          <a:bodyPr wrap="square" anchor="t" anchorCtr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595959"/>
              </a:buClr>
              <a:buFont typeface="+mj-lt"/>
              <a:buNone/>
            </a:pP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支持的第三方推送平台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:</a:t>
            </a:r>
            <a:endParaRPr lang="en-US" altLang="zh-CN" dirty="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marL="0" indent="0">
              <a:buClr>
                <a:srgbClr val="595959"/>
              </a:buClr>
              <a:buFont typeface="+mj-lt"/>
              <a:buNone/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android:  FCM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jiguang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huawei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vivo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oppo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xiaomi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marL="0" indent="0">
              <a:buClr>
                <a:srgbClr val="595959"/>
              </a:buClr>
              <a:buFont typeface="+mj-lt"/>
              <a:buNone/>
            </a:pP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ios: APNS</a:t>
            </a:r>
            <a:endParaRPr lang="en-US" altLang="zh-CN" dirty="0"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>
            <a:off x="608400" y="608400"/>
            <a:ext cx="10970823" cy="706755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rPr>
              <a:t>消息推送框架</a:t>
            </a:r>
            <a:endParaRPr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20090" y="1531620"/>
            <a:ext cx="5962650" cy="10242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370455" y="3580130"/>
            <a:ext cx="1951355" cy="7651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KPNS</a:t>
            </a:r>
            <a:endParaRPr lang="en-US" altLang="zh-CN"/>
          </a:p>
          <a:p>
            <a:pPr algn="ctr"/>
            <a:r>
              <a:rPr lang="en-US" altLang="zh-CN"/>
              <a:t>Server</a:t>
            </a:r>
            <a:endParaRPr lang="en-US" altLang="zh-CN"/>
          </a:p>
        </p:txBody>
      </p:sp>
      <p:sp>
        <p:nvSpPr>
          <p:cNvPr id="9" name="矩形 8"/>
          <p:cNvSpPr/>
          <p:nvPr/>
        </p:nvSpPr>
        <p:spPr>
          <a:xfrm>
            <a:off x="720090" y="5497830"/>
            <a:ext cx="2069465" cy="7442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Device</a:t>
            </a:r>
            <a:endParaRPr lang="en-US" altLang="zh-CN"/>
          </a:p>
        </p:txBody>
      </p:sp>
      <p:sp>
        <p:nvSpPr>
          <p:cNvPr id="10" name="矩形 9"/>
          <p:cNvSpPr/>
          <p:nvPr/>
        </p:nvSpPr>
        <p:spPr>
          <a:xfrm>
            <a:off x="4429760" y="5412105"/>
            <a:ext cx="2252980" cy="82994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Phone</a:t>
            </a:r>
            <a:endParaRPr lang="en-US" altLang="zh-CN"/>
          </a:p>
        </p:txBody>
      </p:sp>
      <p:cxnSp>
        <p:nvCxnSpPr>
          <p:cNvPr id="11" name="直接箭头连接符 10"/>
          <p:cNvCxnSpPr>
            <a:stCxn id="9" idx="0"/>
          </p:cNvCxnSpPr>
          <p:nvPr/>
        </p:nvCxnSpPr>
        <p:spPr>
          <a:xfrm flipV="1">
            <a:off x="1755140" y="4398645"/>
            <a:ext cx="1003935" cy="109918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>
            <a:stCxn id="3" idx="0"/>
          </p:cNvCxnSpPr>
          <p:nvPr/>
        </p:nvCxnSpPr>
        <p:spPr>
          <a:xfrm flipV="1">
            <a:off x="3346450" y="2641600"/>
            <a:ext cx="5715" cy="93853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stCxn id="10" idx="0"/>
          </p:cNvCxnSpPr>
          <p:nvPr/>
        </p:nvCxnSpPr>
        <p:spPr>
          <a:xfrm flipH="1" flipV="1">
            <a:off x="4128135" y="4366260"/>
            <a:ext cx="1428115" cy="1045845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5594350" y="2576830"/>
            <a:ext cx="42545" cy="280289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963930" y="1859280"/>
            <a:ext cx="54756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3rd-party cloud (APNS</a:t>
            </a:r>
            <a:r>
              <a:rPr lang="zh-CN" altLang="en-US"/>
              <a:t>、</a:t>
            </a:r>
            <a:r>
              <a:rPr lang="en-US" altLang="zh-CN"/>
              <a:t>FCM</a:t>
            </a:r>
            <a:r>
              <a:rPr lang="zh-CN" altLang="en-US"/>
              <a:t>、</a:t>
            </a:r>
            <a:r>
              <a:rPr lang="en-US" altLang="zh-CN"/>
              <a:t>HUAWEI</a:t>
            </a:r>
            <a:r>
              <a:rPr lang="zh-CN" altLang="en-US"/>
              <a:t>、</a:t>
            </a:r>
            <a:r>
              <a:rPr lang="en-US" altLang="zh-CN"/>
              <a:t>VIVO</a:t>
            </a:r>
            <a:r>
              <a:rPr lang="zh-CN" altLang="en-US"/>
              <a:t>、</a:t>
            </a:r>
            <a:r>
              <a:rPr lang="en-US" altLang="zh-CN"/>
              <a:t>OPPO</a:t>
            </a:r>
            <a:r>
              <a:rPr lang="zh-CN" altLang="en-US"/>
              <a:t>、</a:t>
            </a:r>
            <a:r>
              <a:rPr lang="en-US" altLang="zh-CN"/>
              <a:t>XIAOMI etc.)</a:t>
            </a:r>
            <a:endParaRPr lang="en-US" altLang="zh-CN"/>
          </a:p>
        </p:txBody>
      </p:sp>
      <p:sp>
        <p:nvSpPr>
          <p:cNvPr id="17" name="文本框 16"/>
          <p:cNvSpPr txBox="1"/>
          <p:nvPr/>
        </p:nvSpPr>
        <p:spPr>
          <a:xfrm rot="2160000">
            <a:off x="3948430" y="4837430"/>
            <a:ext cx="149161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/>
              <a:t>register &amp; mapping</a:t>
            </a:r>
            <a:endParaRPr lang="en-US" altLang="zh-CN" sz="1000"/>
          </a:p>
        </p:txBody>
      </p:sp>
      <p:sp>
        <p:nvSpPr>
          <p:cNvPr id="18" name="文本框 17"/>
          <p:cNvSpPr txBox="1"/>
          <p:nvPr/>
        </p:nvSpPr>
        <p:spPr>
          <a:xfrm rot="18720000">
            <a:off x="1450340" y="4791710"/>
            <a:ext cx="12534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/>
              <a:t>push event</a:t>
            </a:r>
            <a:endParaRPr lang="en-US" altLang="zh-CN" sz="1000"/>
          </a:p>
        </p:txBody>
      </p:sp>
      <p:sp>
        <p:nvSpPr>
          <p:cNvPr id="20" name="文本框 19"/>
          <p:cNvSpPr txBox="1"/>
          <p:nvPr/>
        </p:nvSpPr>
        <p:spPr>
          <a:xfrm>
            <a:off x="3007995" y="2988310"/>
            <a:ext cx="87757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/>
              <a:t>relay msg</a:t>
            </a:r>
            <a:endParaRPr lang="en-US" altLang="zh-CN" sz="1000"/>
          </a:p>
        </p:txBody>
      </p:sp>
      <p:sp>
        <p:nvSpPr>
          <p:cNvPr id="21" name="文本框 20"/>
          <p:cNvSpPr txBox="1"/>
          <p:nvPr/>
        </p:nvSpPr>
        <p:spPr>
          <a:xfrm>
            <a:off x="5292090" y="3580130"/>
            <a:ext cx="114744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/>
              <a:t>send msg</a:t>
            </a:r>
            <a:endParaRPr lang="en-US" altLang="zh-CN" sz="1000"/>
          </a:p>
        </p:txBody>
      </p:sp>
    </p:spTree>
    <p:custDataLst>
      <p:tags r:id="rId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4" grpId="1"/>
      <p:bldP spid="8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 txBox="1"/>
          <p:nvPr>
            <p:custDataLst>
              <p:tags r:id="rId1"/>
            </p:custDataLst>
          </p:nvPr>
        </p:nvSpPr>
        <p:spPr>
          <a:xfrm>
            <a:off x="4415619" y="2037200"/>
            <a:ext cx="3220720" cy="916305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rmAutofit/>
          </a:bodyPr>
          <a:lstStyle>
            <a:lvl1pPr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48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汉仪旗黑-85S" panose="00020600040101010101" pitchFamily="18" charset="-122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rPr>
              <a:t>PART 2.2</a:t>
            </a:r>
            <a:endParaRPr kumimoji="0" lang="en-US" altLang="zh-CN" b="1" i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1" name="任意多边形 10"/>
          <p:cNvSpPr/>
          <p:nvPr>
            <p:custDataLst>
              <p:tags r:id="rId2"/>
            </p:custDataLst>
          </p:nvPr>
        </p:nvSpPr>
        <p:spPr>
          <a:xfrm>
            <a:off x="4952194" y="1665725"/>
            <a:ext cx="2146935" cy="379730"/>
          </a:xfrm>
          <a:custGeom>
            <a:avLst/>
            <a:gdLst>
              <a:gd name="connisteX0" fmla="*/ 0 w 2146935"/>
              <a:gd name="connsiteY0" fmla="*/ 734060 h 744855"/>
              <a:gd name="connisteX1" fmla="*/ 0 w 2146935"/>
              <a:gd name="connsiteY1" fmla="*/ 0 h 744855"/>
              <a:gd name="connisteX2" fmla="*/ 2146935 w 2146935"/>
              <a:gd name="connsiteY2" fmla="*/ 0 h 744855"/>
              <a:gd name="connisteX3" fmla="*/ 2146935 w 2146935"/>
              <a:gd name="connsiteY3" fmla="*/ 744855 h 74485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</a:cxnLst>
            <a:rect l="l" t="t" r="r" b="b"/>
            <a:pathLst>
              <a:path w="2146935" h="744855">
                <a:moveTo>
                  <a:pt x="0" y="734060"/>
                </a:moveTo>
                <a:lnTo>
                  <a:pt x="0" y="0"/>
                </a:lnTo>
                <a:lnTo>
                  <a:pt x="2146935" y="0"/>
                </a:lnTo>
                <a:lnTo>
                  <a:pt x="2146935" y="744855"/>
                </a:lnTo>
              </a:path>
            </a:pathLst>
          </a:cu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pc="2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任意多边形 11"/>
          <p:cNvSpPr/>
          <p:nvPr>
            <p:custDataLst>
              <p:tags r:id="rId3"/>
            </p:custDataLst>
          </p:nvPr>
        </p:nvSpPr>
        <p:spPr>
          <a:xfrm rot="10800000">
            <a:off x="4952194" y="2953505"/>
            <a:ext cx="2146935" cy="379730"/>
          </a:xfrm>
          <a:custGeom>
            <a:avLst/>
            <a:gdLst>
              <a:gd name="connisteX0" fmla="*/ 0 w 2146935"/>
              <a:gd name="connsiteY0" fmla="*/ 734060 h 744855"/>
              <a:gd name="connisteX1" fmla="*/ 0 w 2146935"/>
              <a:gd name="connsiteY1" fmla="*/ 0 h 744855"/>
              <a:gd name="connisteX2" fmla="*/ 2146935 w 2146935"/>
              <a:gd name="connsiteY2" fmla="*/ 0 h 744855"/>
              <a:gd name="connisteX3" fmla="*/ 2146935 w 2146935"/>
              <a:gd name="connsiteY3" fmla="*/ 744855 h 74485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</a:cxnLst>
            <a:rect l="l" t="t" r="r" b="b"/>
            <a:pathLst>
              <a:path w="2146935" h="744855">
                <a:moveTo>
                  <a:pt x="0" y="734060"/>
                </a:moveTo>
                <a:lnTo>
                  <a:pt x="0" y="0"/>
                </a:lnTo>
                <a:lnTo>
                  <a:pt x="2146935" y="0"/>
                </a:lnTo>
                <a:lnTo>
                  <a:pt x="2146935" y="744855"/>
                </a:lnTo>
              </a:path>
            </a:pathLst>
          </a:cu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pc="2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>
            <p:custDataLst>
              <p:tags r:id="rId4"/>
            </p:custDataLst>
          </p:nvPr>
        </p:nvCxnSpPr>
        <p:spPr>
          <a:xfrm>
            <a:off x="5771344" y="3030340"/>
            <a:ext cx="508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副标题 1"/>
          <p:cNvSpPr>
            <a:spLocks noGrp="1"/>
          </p:cNvSpPr>
          <p:nvPr>
            <p:ph type="subTitle" idx="13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zh-CN" altLang="en-US" dirty="0"/>
              <a:t>单击此处添加副标题内容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ctrTitle" idx="14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 dirty="0"/>
              <a:t>消息推送的对接</a:t>
            </a:r>
            <a:endParaRPr lang="zh-CN" altLang="en-US" dirty="0"/>
          </a:p>
        </p:txBody>
      </p:sp>
    </p:spTree>
    <p:custDataLst>
      <p:tags r:id="rId7"/>
    </p:custData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矩形 22"/>
          <p:cNvSpPr/>
          <p:nvPr>
            <p:custDataLst>
              <p:tags r:id="rId1"/>
            </p:custDataLst>
          </p:nvPr>
        </p:nvSpPr>
        <p:spPr>
          <a:xfrm>
            <a:off x="273162" y="1701575"/>
            <a:ext cx="220324" cy="466158"/>
          </a:xfrm>
          <a:prstGeom prst="rect">
            <a:avLst/>
          </a:prstGeom>
          <a:solidFill>
            <a:srgbClr val="D6DCE4">
              <a:lumMod val="25000"/>
            </a:srgbClr>
          </a:solidFill>
          <a:ln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2" name="矩形 21"/>
          <p:cNvSpPr/>
          <p:nvPr>
            <p:custDataLst>
              <p:tags r:id="rId2"/>
            </p:custDataLst>
          </p:nvPr>
        </p:nvSpPr>
        <p:spPr>
          <a:xfrm>
            <a:off x="273162" y="2160020"/>
            <a:ext cx="11451772" cy="4124666"/>
          </a:xfrm>
          <a:prstGeom prst="rect">
            <a:avLst/>
          </a:prstGeom>
          <a:pattFill prst="ltUpDiag">
            <a:fgClr>
              <a:srgbClr val="D6DCE4">
                <a:lumMod val="75000"/>
              </a:srgbClr>
            </a:fgClr>
            <a:bgClr>
              <a:srgbClr val="D6DCE4"/>
            </a:bgClr>
          </a:pattFill>
          <a:ln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1" name="矩形 20"/>
          <p:cNvSpPr/>
          <p:nvPr>
            <p:custDataLst>
              <p:tags r:id="rId3"/>
            </p:custDataLst>
          </p:nvPr>
        </p:nvSpPr>
        <p:spPr>
          <a:xfrm>
            <a:off x="493486" y="1712686"/>
            <a:ext cx="11219543" cy="4368800"/>
          </a:xfrm>
          <a:prstGeom prst="rect">
            <a:avLst/>
          </a:prstGeom>
          <a:solidFill>
            <a:srgbClr val="FFFFFF"/>
          </a:solidFill>
          <a:ln w="28575">
            <a:solidFill>
              <a:srgbClr val="D6DCE4">
                <a:lumMod val="75000"/>
              </a:srgbClr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676910" y="4013200"/>
            <a:ext cx="10852150" cy="1626235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fontScale="60000"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fontAlgn="ctr"/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例子：</a:t>
            </a:r>
            <a:endParaRPr lang="zh-CN" altLang="en-US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indent="0" fontAlgn="ctr">
              <a:spcBef>
                <a:spcPts val="1000"/>
              </a:spcBef>
              <a:spcAft>
                <a:spcPts val="0"/>
              </a:spcAft>
              <a:buFont typeface="+mj-lt"/>
              <a:buNone/>
            </a:pPr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http://push.iotcplatform.com/apns/apns.php?cmd=client&amp;os=</a:t>
            </a:r>
            <a:r>
              <a: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{os}</a:t>
            </a:r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&amp;appid=</a:t>
            </a:r>
            <a:r>
              <a: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{appid}</a:t>
            </a:r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&amp;dev=</a:t>
            </a:r>
            <a:r>
              <a: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{isdev}</a:t>
            </a:r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&amp;token=</a:t>
            </a:r>
            <a:r>
              <a: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{token}</a:t>
            </a:r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&amp;udid=</a:t>
            </a:r>
            <a:r>
              <a: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{udid}</a:t>
            </a:r>
            <a:endParaRPr lang="en-US" altLang="zh-CN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indent="0" fontAlgn="ctr">
              <a:spcBef>
                <a:spcPts val="1000"/>
              </a:spcBef>
              <a:spcAft>
                <a:spcPts val="0"/>
              </a:spcAft>
              <a:buFont typeface="+mj-lt"/>
              <a:buNone/>
            </a:pPr>
            <a:r>
              <a: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http://push.iotcplatform.com/apns/apns.php?cmd=mapping&amp;os={os}&amp;appid={appid}&amp;uid={uid}&amp;udid={udid}&amp;interval={interval}</a:t>
            </a:r>
            <a:endParaRPr lang="en-US" altLang="zh-CN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pPr fontAlgn="ctr"/>
            <a:endParaRPr lang="zh-CN" altLang="en-US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ctr"/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备注：</a:t>
            </a:r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APP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端可以设定消息显示的格式，推送的间隔。因为第三方</a:t>
            </a:r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token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有时效，所以建议一段时间后要更新</a:t>
            </a:r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token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并重新绑定设备。单个</a:t>
            </a:r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UID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最多支持</a:t>
            </a:r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5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个手机绑定。</a:t>
            </a:r>
            <a:endParaRPr lang="zh-CN" altLang="en-US" b="1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9" name="组合 18"/>
          <p:cNvGrpSpPr/>
          <p:nvPr>
            <p:custDataLst>
              <p:tags r:id="rId5"/>
            </p:custDataLst>
          </p:nvPr>
        </p:nvGrpSpPr>
        <p:grpSpPr>
          <a:xfrm>
            <a:off x="676910" y="2291715"/>
            <a:ext cx="10852150" cy="1636395"/>
            <a:chOff x="669882" y="1400960"/>
            <a:chExt cx="10852237" cy="1242087"/>
          </a:xfrm>
        </p:grpSpPr>
        <p:sp>
          <p:nvSpPr>
            <p:cNvPr id="17" name="文本框 16"/>
            <p:cNvSpPr txBox="1"/>
            <p:nvPr>
              <p:custDataLst>
                <p:tags r:id="rId6"/>
              </p:custDataLst>
            </p:nvPr>
          </p:nvSpPr>
          <p:spPr>
            <a:xfrm>
              <a:off x="669882" y="1857886"/>
              <a:ext cx="10852237" cy="785161"/>
            </a:xfrm>
            <a:prstGeom prst="rect">
              <a:avLst/>
            </a:prstGeom>
            <a:noFill/>
          </p:spPr>
          <p:txBody>
            <a:bodyPr wrap="square" lIns="101600" tIns="0" rIns="82550" bIns="0" rtlCol="0">
              <a:normAutofit/>
            </a:bodyPr>
            <a:lstStyle>
              <a:defPPr>
                <a:defRPr lang="zh-CN"/>
              </a:defPPr>
              <a:lvl1pPr fontAlgn="auto">
                <a:lnSpc>
                  <a:spcPct val="130000"/>
                </a:lnSpc>
                <a:spcAft>
                  <a:spcPts val="1000"/>
                </a:spcAft>
                <a:defRPr sz="1600" spc="150"/>
              </a:lvl1pPr>
            </a:lstStyle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向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KPNS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服务器注册。（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cmd = 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client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）</a:t>
              </a: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绑定设备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UID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。（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cmd= mapping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）</a:t>
              </a: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indent="0" fontAlgn="ctr">
                <a:spcBef>
                  <a:spcPts val="1000"/>
                </a:spcBef>
                <a:spcAft>
                  <a:spcPts val="0"/>
                </a:spcAft>
                <a:buFont typeface="+mj-lt"/>
                <a:buNone/>
              </a:pP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>
              <p:custDataLst>
                <p:tags r:id="rId7"/>
              </p:custDataLst>
            </p:nvPr>
          </p:nvSpPr>
          <p:spPr>
            <a:xfrm>
              <a:off x="669882" y="1400960"/>
              <a:ext cx="10852237" cy="383540"/>
            </a:xfrm>
            <a:prstGeom prst="rect">
              <a:avLst/>
            </a:prstGeom>
            <a:noFill/>
          </p:spPr>
          <p:txBody>
            <a:bodyPr wrap="none" lIns="101600" tIns="38100" rIns="76200" bIns="38100" rtlCol="0">
              <a:normAutofit/>
            </a:bodyPr>
            <a:lstStyle>
              <a:defPPr>
                <a:defRPr lang="zh-CN"/>
              </a:defPPr>
              <a:lvl1pPr>
                <a:defRPr sz="2400" spc="200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342900" indent="-342900" fontAlgn="ctr">
                <a:buClr>
                  <a:srgbClr val="D6DCE5"/>
                </a:buClr>
                <a:buSzPct val="130000"/>
                <a:buFont typeface="Wingdings" panose="05000000000000000000" pitchFamily="2" charset="2"/>
                <a:buChar char="Ø"/>
              </a:pPr>
              <a:r>
                <a:rPr lang="zh-CN" altLang="en-US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绑定流程</a:t>
              </a:r>
              <a:endParaRPr lang="zh-CN" altLang="en-US" sz="2000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20" name="文本框 19"/>
          <p:cNvSpPr txBox="1"/>
          <p:nvPr>
            <p:custDataLst>
              <p:tags r:id="rId8"/>
            </p:custDataLst>
          </p:nvPr>
        </p:nvSpPr>
        <p:spPr>
          <a:xfrm>
            <a:off x="669882" y="60100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>
            <a:normAutofit fontScale="90000"/>
          </a:bodyPr>
          <a:lstStyle/>
          <a:p>
            <a:r>
              <a:rPr lang="en-US" altLang="zh-CN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2.2.1 APP</a:t>
            </a:r>
            <a:r>
              <a:rPr lang="zh-CN" altLang="en-US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对接消息推送</a:t>
            </a:r>
            <a:endParaRPr lang="zh-CN" altLang="en-US" sz="36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endParaRPr lang="zh-CN" altLang="en-US" sz="36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9"/>
            </p:custDataLst>
          </p:nvPr>
        </p:nvGrpSpPr>
        <p:grpSpPr>
          <a:xfrm>
            <a:off x="10881641" y="6544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11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1" grpId="0" animBg="1"/>
      <p:bldP spid="4" grpId="0"/>
      <p:bldP spid="20" grpId="0"/>
      <p:bldP spid="23" grpId="1" animBg="1"/>
      <p:bldP spid="22" grpId="1" animBg="1"/>
      <p:bldP spid="21" grpId="1" animBg="1"/>
      <p:bldP spid="4" grpId="1"/>
      <p:bldP spid="2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/>
          <p:nvPr>
            <p:custDataLst>
              <p:tags r:id="rId1"/>
            </p:custDataLst>
          </p:nvPr>
        </p:nvSpPr>
        <p:spPr>
          <a:xfrm>
            <a:off x="4888230" y="1243271"/>
            <a:ext cx="2416175" cy="1793240"/>
          </a:xfrm>
          <a:prstGeom prst="rect">
            <a:avLst/>
          </a:prstGeom>
          <a:noFill/>
        </p:spPr>
        <p:txBody>
          <a:bodyPr wrap="square" lIns="90170" tIns="46990" rIns="90170" bIns="46990" rtlCol="0" anchor="b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9600" b="1" spc="2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1</a:t>
            </a:r>
            <a:endParaRPr lang="en-US" altLang="zh-CN" sz="9600" b="1" spc="2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2" name="副标题 1"/>
          <p:cNvSpPr>
            <a:spLocks noGrp="1"/>
          </p:cNvSpPr>
          <p:nvPr>
            <p:ph type="subTitle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点对点实时通信</a:t>
            </a:r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 idx="14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altLang="zh-CN"/>
              <a:t>P2P</a:t>
            </a:r>
            <a:r>
              <a:rPr lang="zh-CN" altLang="en-US"/>
              <a:t>通信</a:t>
            </a:r>
            <a:endParaRPr lang="zh-CN" altLang="en-US"/>
          </a:p>
        </p:txBody>
      </p:sp>
    </p:spTree>
    <p:custDataLst>
      <p:tags r:id="rId4"/>
    </p:custData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矩形 22"/>
          <p:cNvSpPr/>
          <p:nvPr>
            <p:custDataLst>
              <p:tags r:id="rId1"/>
            </p:custDataLst>
          </p:nvPr>
        </p:nvSpPr>
        <p:spPr>
          <a:xfrm>
            <a:off x="273162" y="1701575"/>
            <a:ext cx="220324" cy="466158"/>
          </a:xfrm>
          <a:prstGeom prst="rect">
            <a:avLst/>
          </a:prstGeom>
          <a:solidFill>
            <a:srgbClr val="D6DCE4">
              <a:lumMod val="25000"/>
            </a:srgbClr>
          </a:solidFill>
          <a:ln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2" name="矩形 21"/>
          <p:cNvSpPr/>
          <p:nvPr>
            <p:custDataLst>
              <p:tags r:id="rId2"/>
            </p:custDataLst>
          </p:nvPr>
        </p:nvSpPr>
        <p:spPr>
          <a:xfrm>
            <a:off x="273162" y="2160020"/>
            <a:ext cx="11451772" cy="4124666"/>
          </a:xfrm>
          <a:prstGeom prst="rect">
            <a:avLst/>
          </a:prstGeom>
          <a:pattFill prst="ltUpDiag">
            <a:fgClr>
              <a:srgbClr val="D6DCE4">
                <a:lumMod val="75000"/>
              </a:srgbClr>
            </a:fgClr>
            <a:bgClr>
              <a:srgbClr val="D6DCE4"/>
            </a:bgClr>
          </a:pattFill>
          <a:ln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1" name="矩形 20"/>
          <p:cNvSpPr/>
          <p:nvPr>
            <p:custDataLst>
              <p:tags r:id="rId3"/>
            </p:custDataLst>
          </p:nvPr>
        </p:nvSpPr>
        <p:spPr>
          <a:xfrm>
            <a:off x="493486" y="1712686"/>
            <a:ext cx="11219543" cy="4368800"/>
          </a:xfrm>
          <a:prstGeom prst="rect">
            <a:avLst/>
          </a:prstGeom>
          <a:solidFill>
            <a:srgbClr val="FFFFFF"/>
          </a:solidFill>
          <a:ln w="28575">
            <a:solidFill>
              <a:srgbClr val="D6DCE4">
                <a:lumMod val="75000"/>
              </a:srgbClr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676910" y="4239260"/>
            <a:ext cx="10852150" cy="1400175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lnSpcReduction="20000"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fontAlgn="ctr"/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例子：</a:t>
            </a:r>
            <a:endParaRPr lang="zh-CN" altLang="en-US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ctr"/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http://push.iotcplatform.com/apns/apns.php?cmd=rm_mapping&amp;os=</a:t>
            </a:r>
            <a:r>
              <a: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{os}</a:t>
            </a:r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&amp;appid=</a:t>
            </a:r>
            <a:r>
              <a: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{appid}</a:t>
            </a:r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&amp;uid=</a:t>
            </a:r>
            <a:r>
              <a: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{uid}</a:t>
            </a:r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&amp;udid=</a:t>
            </a:r>
            <a:r>
              <a: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{udid}</a:t>
            </a:r>
            <a:endParaRPr lang="en-US" altLang="zh-CN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ctr"/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备注：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在删除设备或者需要关闭推送服务时，进行解绑。目前每次只能解绑单个绑定关系。</a:t>
            </a:r>
            <a:endParaRPr lang="zh-CN" altLang="en-US" b="1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9" name="组合 18"/>
          <p:cNvGrpSpPr/>
          <p:nvPr>
            <p:custDataLst>
              <p:tags r:id="rId5"/>
            </p:custDataLst>
          </p:nvPr>
        </p:nvGrpSpPr>
        <p:grpSpPr>
          <a:xfrm>
            <a:off x="676910" y="2291715"/>
            <a:ext cx="10852150" cy="1850390"/>
            <a:chOff x="669882" y="1400960"/>
            <a:chExt cx="10852237" cy="1715883"/>
          </a:xfrm>
        </p:grpSpPr>
        <p:sp>
          <p:nvSpPr>
            <p:cNvPr id="17" name="文本框 16"/>
            <p:cNvSpPr txBox="1"/>
            <p:nvPr>
              <p:custDataLst>
                <p:tags r:id="rId6"/>
              </p:custDataLst>
            </p:nvPr>
          </p:nvSpPr>
          <p:spPr>
            <a:xfrm>
              <a:off x="669882" y="1857652"/>
              <a:ext cx="10852237" cy="1259191"/>
            </a:xfrm>
            <a:prstGeom prst="rect">
              <a:avLst/>
            </a:prstGeom>
            <a:noFill/>
          </p:spPr>
          <p:txBody>
            <a:bodyPr wrap="square" lIns="101600" tIns="0" rIns="82550" bIns="0" rtlCol="0">
              <a:normAutofit/>
            </a:bodyPr>
            <a:lstStyle>
              <a:defPPr>
                <a:defRPr lang="zh-CN"/>
              </a:defPPr>
              <a:lvl1pPr fontAlgn="auto">
                <a:lnSpc>
                  <a:spcPct val="130000"/>
                </a:lnSpc>
                <a:spcAft>
                  <a:spcPts val="1000"/>
                </a:spcAft>
                <a:defRPr sz="1600" spc="150"/>
              </a:lvl1pPr>
            </a:lstStyle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解绑设备。（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rm_mapping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）</a:t>
              </a:r>
              <a:endPara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>
              <p:custDataLst>
                <p:tags r:id="rId7"/>
              </p:custDataLst>
            </p:nvPr>
          </p:nvSpPr>
          <p:spPr>
            <a:xfrm>
              <a:off x="669882" y="1400960"/>
              <a:ext cx="10852237" cy="383540"/>
            </a:xfrm>
            <a:prstGeom prst="rect">
              <a:avLst/>
            </a:prstGeom>
            <a:noFill/>
          </p:spPr>
          <p:txBody>
            <a:bodyPr wrap="none" lIns="101600" tIns="38100" rIns="76200" bIns="38100" rtlCol="0">
              <a:normAutofit/>
            </a:bodyPr>
            <a:lstStyle>
              <a:defPPr>
                <a:defRPr lang="zh-CN"/>
              </a:defPPr>
              <a:lvl1pPr>
                <a:defRPr sz="2400" spc="200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342900" indent="-342900" fontAlgn="ctr">
                <a:buClr>
                  <a:srgbClr val="D6DCE5"/>
                </a:buClr>
                <a:buSzPct val="130000"/>
                <a:buFont typeface="Wingdings" panose="05000000000000000000" pitchFamily="2" charset="2"/>
                <a:buChar char="Ø"/>
              </a:pPr>
              <a:r>
                <a:rPr lang="zh-CN" altLang="en-US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解绑流程</a:t>
              </a:r>
              <a:endParaRPr lang="zh-CN" altLang="en-US" sz="2000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20" name="文本框 19"/>
          <p:cNvSpPr txBox="1"/>
          <p:nvPr>
            <p:custDataLst>
              <p:tags r:id="rId8"/>
            </p:custDataLst>
          </p:nvPr>
        </p:nvSpPr>
        <p:spPr>
          <a:xfrm>
            <a:off x="669882" y="60100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>
            <a:normAutofit fontScale="90000"/>
          </a:bodyPr>
          <a:lstStyle/>
          <a:p>
            <a:r>
              <a:rPr lang="en-US" altLang="zh-CN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2.2.2 APP</a:t>
            </a:r>
            <a:r>
              <a:rPr lang="zh-CN" altLang="en-US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对接消息推送</a:t>
            </a:r>
            <a:endParaRPr lang="zh-CN" altLang="en-US" sz="36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endParaRPr lang="zh-CN" altLang="en-US" sz="36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9"/>
            </p:custDataLst>
          </p:nvPr>
        </p:nvGrpSpPr>
        <p:grpSpPr>
          <a:xfrm>
            <a:off x="10881641" y="6544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11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1" grpId="0" animBg="1"/>
      <p:bldP spid="4" grpId="0"/>
      <p:bldP spid="20" grpId="0"/>
      <p:bldP spid="23" grpId="1" animBg="1"/>
      <p:bldP spid="22" grpId="1" animBg="1"/>
      <p:bldP spid="21" grpId="1" animBg="1"/>
      <p:bldP spid="4" grpId="1"/>
      <p:bldP spid="20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矩形 22"/>
          <p:cNvSpPr/>
          <p:nvPr>
            <p:custDataLst>
              <p:tags r:id="rId1"/>
            </p:custDataLst>
          </p:nvPr>
        </p:nvSpPr>
        <p:spPr>
          <a:xfrm>
            <a:off x="273162" y="1701575"/>
            <a:ext cx="220324" cy="466158"/>
          </a:xfrm>
          <a:prstGeom prst="rect">
            <a:avLst/>
          </a:prstGeom>
          <a:solidFill>
            <a:srgbClr val="D6DCE4">
              <a:lumMod val="25000"/>
            </a:srgbClr>
          </a:solidFill>
          <a:ln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2" name="矩形 21"/>
          <p:cNvSpPr/>
          <p:nvPr>
            <p:custDataLst>
              <p:tags r:id="rId2"/>
            </p:custDataLst>
          </p:nvPr>
        </p:nvSpPr>
        <p:spPr>
          <a:xfrm>
            <a:off x="273162" y="2160020"/>
            <a:ext cx="11451772" cy="4124666"/>
          </a:xfrm>
          <a:prstGeom prst="rect">
            <a:avLst/>
          </a:prstGeom>
          <a:pattFill prst="ltUpDiag">
            <a:fgClr>
              <a:srgbClr val="D6DCE4">
                <a:lumMod val="75000"/>
              </a:srgbClr>
            </a:fgClr>
            <a:bgClr>
              <a:srgbClr val="D6DCE4"/>
            </a:bgClr>
          </a:pattFill>
          <a:ln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1" name="矩形 20"/>
          <p:cNvSpPr/>
          <p:nvPr>
            <p:custDataLst>
              <p:tags r:id="rId3"/>
            </p:custDataLst>
          </p:nvPr>
        </p:nvSpPr>
        <p:spPr>
          <a:xfrm>
            <a:off x="493486" y="1712686"/>
            <a:ext cx="11219543" cy="4368800"/>
          </a:xfrm>
          <a:prstGeom prst="rect">
            <a:avLst/>
          </a:prstGeom>
          <a:solidFill>
            <a:srgbClr val="FFFFFF"/>
          </a:solidFill>
          <a:ln w="28575">
            <a:solidFill>
              <a:srgbClr val="D6DCE4">
                <a:lumMod val="75000"/>
              </a:srgbClr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676910" y="4046220"/>
            <a:ext cx="10852150" cy="1593215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fontAlgn="ctr"/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例子：</a:t>
            </a:r>
            <a:endParaRPr lang="zh-CN" altLang="en-US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indent="0" fontAlgn="ctr">
              <a:spcBef>
                <a:spcPts val="1000"/>
              </a:spcBef>
              <a:spcAft>
                <a:spcPts val="0"/>
              </a:spcAft>
              <a:buFont typeface="+mj-lt"/>
              <a:buNone/>
            </a:pPr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http://push.iotcplatform.com/apns/apns.php?cmd=event&amp;uid=</a:t>
            </a:r>
            <a:r>
              <a: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{uid}</a:t>
            </a:r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&amp;event_type=</a:t>
            </a:r>
            <a:r>
              <a: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{type}&amp;event_time={timstamp}</a:t>
            </a:r>
            <a:endParaRPr lang="zh-CN" altLang="en-US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ctr"/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备注：可以携带更多信息，具体可以参考</a:t>
            </a:r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KPNS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用户手册，设备</a:t>
            </a:r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UID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需要在</a:t>
            </a:r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KPNS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白名单。</a:t>
            </a:r>
            <a:endParaRPr lang="zh-CN" altLang="en-US" b="1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9" name="组合 18"/>
          <p:cNvGrpSpPr/>
          <p:nvPr>
            <p:custDataLst>
              <p:tags r:id="rId5"/>
            </p:custDataLst>
          </p:nvPr>
        </p:nvGrpSpPr>
        <p:grpSpPr>
          <a:xfrm>
            <a:off x="676910" y="2291715"/>
            <a:ext cx="10852150" cy="1585595"/>
            <a:chOff x="669882" y="1400960"/>
            <a:chExt cx="10852237" cy="1252220"/>
          </a:xfrm>
        </p:grpSpPr>
        <p:sp>
          <p:nvSpPr>
            <p:cNvPr id="17" name="文本框 16"/>
            <p:cNvSpPr txBox="1"/>
            <p:nvPr>
              <p:custDataLst>
                <p:tags r:id="rId6"/>
              </p:custDataLst>
            </p:nvPr>
          </p:nvSpPr>
          <p:spPr>
            <a:xfrm>
              <a:off x="669882" y="1857525"/>
              <a:ext cx="10852150" cy="795655"/>
            </a:xfrm>
            <a:prstGeom prst="rect">
              <a:avLst/>
            </a:prstGeom>
            <a:noFill/>
          </p:spPr>
          <p:txBody>
            <a:bodyPr wrap="square" lIns="101600" tIns="0" rIns="82550" bIns="0" rtlCol="0">
              <a:normAutofit/>
            </a:bodyPr>
            <a:lstStyle>
              <a:defPPr>
                <a:defRPr lang="zh-CN"/>
              </a:defPPr>
              <a:lvl1pPr fontAlgn="auto">
                <a:lnSpc>
                  <a:spcPct val="130000"/>
                </a:lnSpc>
                <a:spcAft>
                  <a:spcPts val="1000"/>
                </a:spcAft>
                <a:defRPr sz="1600" spc="150"/>
              </a:lvl1pPr>
            </a:lstStyle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推送消息。（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cmd 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= event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）</a:t>
              </a: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indent="0" fontAlgn="ctr">
                <a:spcBef>
                  <a:spcPts val="1000"/>
                </a:spcBef>
                <a:spcAft>
                  <a:spcPts val="0"/>
                </a:spcAft>
                <a:buFont typeface="+mj-lt"/>
                <a:buNone/>
              </a:pPr>
              <a:endParaRPr lang="en-US" altLang="zh-CN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>
              <p:custDataLst>
                <p:tags r:id="rId7"/>
              </p:custDataLst>
            </p:nvPr>
          </p:nvSpPr>
          <p:spPr>
            <a:xfrm>
              <a:off x="669882" y="1400960"/>
              <a:ext cx="10852237" cy="383540"/>
            </a:xfrm>
            <a:prstGeom prst="rect">
              <a:avLst/>
            </a:prstGeom>
            <a:noFill/>
          </p:spPr>
          <p:txBody>
            <a:bodyPr wrap="none" lIns="101600" tIns="38100" rIns="76200" bIns="38100" rtlCol="0">
              <a:normAutofit/>
            </a:bodyPr>
            <a:lstStyle>
              <a:defPPr>
                <a:defRPr lang="zh-CN"/>
              </a:defPPr>
              <a:lvl1pPr>
                <a:defRPr sz="2400" spc="200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342900" indent="-342900" fontAlgn="ctr">
                <a:buClr>
                  <a:srgbClr val="D6DCE5"/>
                </a:buClr>
                <a:buSzPct val="130000"/>
                <a:buFont typeface="Wingdings" panose="05000000000000000000" pitchFamily="2" charset="2"/>
                <a:buChar char="Ø"/>
              </a:pPr>
              <a:r>
                <a:rPr lang="zh-CN" altLang="en-US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推送消息</a:t>
              </a:r>
              <a:endParaRPr lang="zh-CN" altLang="en-US" sz="2000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20" name="文本框 19"/>
          <p:cNvSpPr txBox="1"/>
          <p:nvPr>
            <p:custDataLst>
              <p:tags r:id="rId8"/>
            </p:custDataLst>
          </p:nvPr>
        </p:nvSpPr>
        <p:spPr>
          <a:xfrm>
            <a:off x="669882" y="60100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>
            <a:normAutofit fontScale="90000"/>
          </a:bodyPr>
          <a:lstStyle/>
          <a:p>
            <a:r>
              <a:rPr lang="en-US" altLang="zh-CN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2.2.3 </a:t>
            </a:r>
            <a:r>
              <a:rPr lang="zh-CN" altLang="en-US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设备端</a:t>
            </a:r>
            <a:r>
              <a:rPr lang="zh-CN" altLang="en-US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对接消息推送</a:t>
            </a:r>
            <a:endParaRPr lang="zh-CN" altLang="en-US" sz="36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endParaRPr lang="zh-CN" altLang="en-US" sz="36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9"/>
            </p:custDataLst>
          </p:nvPr>
        </p:nvGrpSpPr>
        <p:grpSpPr>
          <a:xfrm>
            <a:off x="10881641" y="6544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11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1" grpId="0" animBg="1"/>
      <p:bldP spid="4" grpId="0"/>
      <p:bldP spid="20" grpId="0"/>
      <p:bldP spid="23" grpId="1" animBg="1"/>
      <p:bldP spid="22" grpId="1" animBg="1"/>
      <p:bldP spid="21" grpId="1" animBg="1"/>
      <p:bldP spid="4" grpId="1"/>
      <p:bldP spid="20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/>
          <p:nvPr>
            <p:custDataLst>
              <p:tags r:id="rId1"/>
            </p:custDataLst>
          </p:nvPr>
        </p:nvSpPr>
        <p:spPr>
          <a:xfrm>
            <a:off x="4888230" y="1243271"/>
            <a:ext cx="2416175" cy="1793240"/>
          </a:xfrm>
          <a:prstGeom prst="rect">
            <a:avLst/>
          </a:prstGeom>
          <a:noFill/>
        </p:spPr>
        <p:txBody>
          <a:bodyPr wrap="square" lIns="90170" tIns="46990" rIns="90170" bIns="46990" rtlCol="0" anchor="b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9600" b="1" spc="2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3</a:t>
            </a:r>
            <a:endParaRPr lang="en-US" altLang="zh-CN" sz="9600" b="1" spc="2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2" name="副标题 1"/>
          <p:cNvSpPr>
            <a:spLocks noGrp="1"/>
          </p:cNvSpPr>
          <p:nvPr>
            <p:ph type="subTitle" idx="13"/>
            <p:custDataLst>
              <p:tags r:id="rId2"/>
            </p:custDataLst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/>
              <a:t>音视频的云端存储和回放</a:t>
            </a:r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 idx="14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zh-CN" altLang="en-US"/>
              <a:t>云存储</a:t>
            </a:r>
            <a:endParaRPr lang="zh-CN" altLang="en-US"/>
          </a:p>
        </p:txBody>
      </p:sp>
    </p:spTree>
    <p:custDataLst>
      <p:tags r:id="rId4"/>
    </p:custData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>
            <p:custDataLst>
              <p:tags r:id="rId1"/>
            </p:custDataLst>
          </p:nvPr>
        </p:nvSpPr>
        <p:spPr>
          <a:xfrm>
            <a:off x="6030352" y="4284781"/>
            <a:ext cx="312906" cy="36933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>
              <a:lnSpc>
                <a:spcPct val="100000"/>
              </a:lnSpc>
            </a:pP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942330" y="3048635"/>
            <a:ext cx="4371340" cy="635000"/>
            <a:chOff x="9358" y="4801"/>
            <a:chExt cx="6884" cy="1000"/>
          </a:xfrm>
        </p:grpSpPr>
        <p:sp>
          <p:nvSpPr>
            <p:cNvPr id="9" name="菱形 8"/>
            <p:cNvSpPr/>
            <p:nvPr>
              <p:custDataLst>
                <p:tags r:id="rId2"/>
              </p:custDataLst>
            </p:nvPr>
          </p:nvSpPr>
          <p:spPr>
            <a:xfrm>
              <a:off x="9358" y="4901"/>
              <a:ext cx="800" cy="800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 anchorCtr="0">
              <a:normAutofit fontScale="77500" lnSpcReduction="20000"/>
            </a:bodyPr>
            <a:lstStyle/>
            <a:p>
              <a:pPr algn="ctr">
                <a:lnSpc>
                  <a:spcPct val="100000"/>
                </a:lnSpc>
              </a:pP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文本框 9"/>
            <p:cNvSpPr txBox="1"/>
            <p:nvPr>
              <p:custDataLst>
                <p:tags r:id="rId3"/>
              </p:custDataLst>
            </p:nvPr>
          </p:nvSpPr>
          <p:spPr>
            <a:xfrm>
              <a:off x="10398" y="4801"/>
              <a:ext cx="5844" cy="1000"/>
            </a:xfrm>
            <a:prstGeom prst="rect">
              <a:avLst/>
            </a:prstGeom>
            <a:noFill/>
          </p:spPr>
          <p:txBody>
            <a:bodyPr wrap="square" lIns="90000" tIns="46800" rIns="90000" bIns="0" anchor="ctr" anchorCtr="0">
              <a:normAutofit/>
            </a:bodyPr>
            <a:lstStyle/>
            <a:p>
              <a:pPr algn="l">
                <a:lnSpc>
                  <a:spcPct val="100000"/>
                </a:lnSpc>
              </a:pPr>
              <a:r>
                <a:rPr lang="zh-CN" altLang="en-US" sz="2400" b="1" spc="250" dirty="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j-cs"/>
                  <a:sym typeface="Arial" panose="020B0604020202020204" pitchFamily="34" charset="0"/>
                </a:rPr>
                <a:t>设备端对接</a:t>
              </a:r>
              <a:endParaRPr lang="zh-CN" altLang="en-US" sz="2400" b="1" spc="2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endParaRPr>
            </a:p>
          </p:txBody>
        </p:sp>
        <p:sp>
          <p:nvSpPr>
            <p:cNvPr id="14" name="矩形 13"/>
            <p:cNvSpPr/>
            <p:nvPr>
              <p:custDataLst>
                <p:tags r:id="rId4"/>
              </p:custDataLst>
            </p:nvPr>
          </p:nvSpPr>
          <p:spPr>
            <a:xfrm>
              <a:off x="9497" y="5011"/>
              <a:ext cx="493" cy="582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942330" y="1899285"/>
            <a:ext cx="4371340" cy="635000"/>
            <a:chOff x="9358" y="2991"/>
            <a:chExt cx="6884" cy="1000"/>
          </a:xfrm>
        </p:grpSpPr>
        <p:sp>
          <p:nvSpPr>
            <p:cNvPr id="12" name="菱形 11"/>
            <p:cNvSpPr/>
            <p:nvPr>
              <p:custDataLst>
                <p:tags r:id="rId5"/>
              </p:custDataLst>
            </p:nvPr>
          </p:nvSpPr>
          <p:spPr>
            <a:xfrm>
              <a:off x="9358" y="3128"/>
              <a:ext cx="800" cy="800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 anchorCtr="0">
              <a:normAutofit fontScale="77500" lnSpcReduction="20000"/>
            </a:bodyPr>
            <a:lstStyle/>
            <a:p>
              <a:pPr algn="ctr">
                <a:lnSpc>
                  <a:spcPct val="100000"/>
                </a:lnSpc>
              </a:pP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文本框 12"/>
            <p:cNvSpPr txBox="1"/>
            <p:nvPr>
              <p:custDataLst>
                <p:tags r:id="rId6"/>
              </p:custDataLst>
            </p:nvPr>
          </p:nvSpPr>
          <p:spPr>
            <a:xfrm>
              <a:off x="10398" y="2991"/>
              <a:ext cx="5844" cy="1000"/>
            </a:xfrm>
            <a:prstGeom prst="rect">
              <a:avLst/>
            </a:prstGeom>
            <a:noFill/>
          </p:spPr>
          <p:txBody>
            <a:bodyPr wrap="square" lIns="90000" tIns="46800" rIns="90000" bIns="0" anchor="ctr" anchorCtr="0">
              <a:normAutofit/>
            </a:bodyPr>
            <a:lstStyle/>
            <a:p>
              <a:pPr algn="l">
                <a:lnSpc>
                  <a:spcPct val="100000"/>
                </a:lnSpc>
              </a:pPr>
              <a:r>
                <a:rPr lang="zh-CN" altLang="en-US" sz="2400" b="1" spc="25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j-cs"/>
                  <a:sym typeface="Arial" panose="020B0604020202020204" pitchFamily="34" charset="0"/>
                </a:rPr>
                <a:t>客户端对接</a:t>
              </a:r>
              <a:endParaRPr lang="zh-CN" altLang="en-US" sz="2400" b="1" spc="2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7"/>
              </p:custDataLst>
            </p:nvPr>
          </p:nvSpPr>
          <p:spPr>
            <a:xfrm>
              <a:off x="9497" y="3238"/>
              <a:ext cx="493" cy="582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文本框 17"/>
          <p:cNvSpPr txBox="1"/>
          <p:nvPr>
            <p:custDataLst>
              <p:tags r:id="rId8"/>
            </p:custDataLst>
          </p:nvPr>
        </p:nvSpPr>
        <p:spPr>
          <a:xfrm>
            <a:off x="5437505" y="507365"/>
            <a:ext cx="3856355" cy="768350"/>
          </a:xfrm>
          <a:prstGeom prst="rect">
            <a:avLst/>
          </a:prstGeom>
          <a:noFill/>
        </p:spPr>
        <p:txBody>
          <a:bodyPr wrap="square" lIns="90000" tIns="46800" bIns="0" rtlCol="0" anchor="b" anchorCtr="0">
            <a:normAutofit fontScale="70000"/>
          </a:bodyPr>
          <a:lstStyle>
            <a:defPPr>
              <a:defRPr lang="zh-CN"/>
            </a:defPPr>
            <a:lvl1pPr>
              <a:defRPr sz="4800" b="1" spc="6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b="0" dirty="0">
                <a:ea typeface="汉仪旗黑-85S" panose="00020600040101010101" pitchFamily="18" charset="-122"/>
                <a:sym typeface="Arial" panose="020B0604020202020204" pitchFamily="34" charset="0"/>
              </a:rPr>
              <a:t>云存储主要内容</a:t>
            </a:r>
            <a:endParaRPr lang="zh-CN" b="0" dirty="0">
              <a:ea typeface="汉仪旗黑-85S" panose="00020600040101010101" pitchFamily="18" charset="-122"/>
              <a:sym typeface="Arial" panose="020B0604020202020204" pitchFamily="34" charset="0"/>
            </a:endParaRPr>
          </a:p>
        </p:txBody>
      </p:sp>
    </p:spTree>
    <p:custDataLst>
      <p:tags r:id="rId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0" y="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5"/>
                                          </p:val>
                                        </p:tav>
                                        <p:tav tm="100000">
                                          <p:val>
                                            <p:fltVal val="0.477815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78"/>
                                          </p:val>
                                        </p:tav>
                                        <p:tav tm="100000">
                                          <p:val>
                                            <p:fltVal val="0.666667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0" y="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5"/>
                                          </p:val>
                                        </p:tav>
                                        <p:tav tm="100000">
                                          <p:val>
                                            <p:fltVal val="0.561612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78"/>
                                          </p:val>
                                        </p:tav>
                                        <p:tav tm="100000">
                                          <p:val>
                                            <p:fltVal val="0.666667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66666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39401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66666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32328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66666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49088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矩形 22"/>
          <p:cNvSpPr/>
          <p:nvPr>
            <p:custDataLst>
              <p:tags r:id="rId1"/>
            </p:custDataLst>
          </p:nvPr>
        </p:nvSpPr>
        <p:spPr>
          <a:xfrm>
            <a:off x="273162" y="1701575"/>
            <a:ext cx="220324" cy="466158"/>
          </a:xfrm>
          <a:prstGeom prst="rect">
            <a:avLst/>
          </a:prstGeom>
          <a:solidFill>
            <a:srgbClr val="D6DCE4">
              <a:lumMod val="25000"/>
            </a:srgbClr>
          </a:solidFill>
          <a:ln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2" name="矩形 21"/>
          <p:cNvSpPr/>
          <p:nvPr>
            <p:custDataLst>
              <p:tags r:id="rId2"/>
            </p:custDataLst>
          </p:nvPr>
        </p:nvSpPr>
        <p:spPr>
          <a:xfrm>
            <a:off x="273162" y="2160020"/>
            <a:ext cx="11451772" cy="4124666"/>
          </a:xfrm>
          <a:prstGeom prst="rect">
            <a:avLst/>
          </a:prstGeom>
          <a:pattFill prst="ltUpDiag">
            <a:fgClr>
              <a:srgbClr val="D6DCE4">
                <a:lumMod val="75000"/>
              </a:srgbClr>
            </a:fgClr>
            <a:bgClr>
              <a:srgbClr val="D6DCE4"/>
            </a:bgClr>
          </a:pattFill>
          <a:ln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1" name="矩形 20"/>
          <p:cNvSpPr/>
          <p:nvPr>
            <p:custDataLst>
              <p:tags r:id="rId3"/>
            </p:custDataLst>
          </p:nvPr>
        </p:nvSpPr>
        <p:spPr>
          <a:xfrm>
            <a:off x="493486" y="1712686"/>
            <a:ext cx="11219543" cy="4368800"/>
          </a:xfrm>
          <a:prstGeom prst="rect">
            <a:avLst/>
          </a:prstGeom>
          <a:solidFill>
            <a:srgbClr val="FFFFFF"/>
          </a:solidFill>
          <a:ln w="28575">
            <a:solidFill>
              <a:srgbClr val="D6DCE4">
                <a:lumMod val="75000"/>
              </a:srgbClr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676910" y="4681220"/>
            <a:ext cx="10852150" cy="958215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fontAlgn="ctr"/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备注：</a:t>
            </a:r>
            <a:endParaRPr lang="zh-CN" altLang="en-US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ctr"/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APP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端在添加设备到服务器后，需要把服务器</a:t>
            </a:r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url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和</a:t>
            </a:r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stoken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传给设备端，否者设备端无法推流。</a:t>
            </a:r>
            <a:endParaRPr lang="zh-CN" altLang="en-US" b="1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9" name="组合 18"/>
          <p:cNvGrpSpPr/>
          <p:nvPr>
            <p:custDataLst>
              <p:tags r:id="rId5"/>
            </p:custDataLst>
          </p:nvPr>
        </p:nvGrpSpPr>
        <p:grpSpPr>
          <a:xfrm>
            <a:off x="676910" y="2291715"/>
            <a:ext cx="10852150" cy="2049780"/>
            <a:chOff x="669882" y="1400960"/>
            <a:chExt cx="10852237" cy="1715883"/>
          </a:xfrm>
        </p:grpSpPr>
        <p:sp>
          <p:nvSpPr>
            <p:cNvPr id="17" name="文本框 16"/>
            <p:cNvSpPr txBox="1"/>
            <p:nvPr>
              <p:custDataLst>
                <p:tags r:id="rId6"/>
              </p:custDataLst>
            </p:nvPr>
          </p:nvSpPr>
          <p:spPr>
            <a:xfrm>
              <a:off x="669882" y="1857652"/>
              <a:ext cx="10852237" cy="1259191"/>
            </a:xfrm>
            <a:prstGeom prst="rect">
              <a:avLst/>
            </a:prstGeom>
            <a:noFill/>
          </p:spPr>
          <p:txBody>
            <a:bodyPr wrap="square" lIns="101600" tIns="0" rIns="82550" bIns="0" rtlCol="0">
              <a:normAutofit fontScale="90000"/>
            </a:bodyPr>
            <a:lstStyle>
              <a:defPPr>
                <a:defRPr lang="zh-CN"/>
              </a:defPPr>
              <a:lvl1pPr fontAlgn="auto">
                <a:lnSpc>
                  <a:spcPct val="130000"/>
                </a:lnSpc>
                <a:spcAft>
                  <a:spcPts val="1000"/>
                </a:spcAft>
                <a:defRPr sz="1600" spc="150"/>
              </a:lvl1pPr>
            </a:lstStyle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+mn-ea"/>
                </a:rPr>
                <a:t>账号管理：账号的增，删，改，登录，登出。</a:t>
              </a: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+mn-ea"/>
                </a:rPr>
                <a:t>设备管理：设备的增，删，改。</a:t>
              </a: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+mn-ea"/>
                </a:rPr>
                <a:t>方案管理：方案的购买、解绑和修改。</a:t>
              </a: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+mn-ea"/>
                </a:rPr>
                <a:t>回放和下载：录像文件的回放和修改。</a:t>
              </a: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>
              <p:custDataLst>
                <p:tags r:id="rId7"/>
              </p:custDataLst>
            </p:nvPr>
          </p:nvSpPr>
          <p:spPr>
            <a:xfrm>
              <a:off x="669882" y="1400960"/>
              <a:ext cx="10852237" cy="383540"/>
            </a:xfrm>
            <a:prstGeom prst="rect">
              <a:avLst/>
            </a:prstGeom>
            <a:noFill/>
          </p:spPr>
          <p:txBody>
            <a:bodyPr wrap="none" lIns="101600" tIns="38100" rIns="76200" bIns="38100" rtlCol="0">
              <a:normAutofit/>
            </a:bodyPr>
            <a:lstStyle>
              <a:defPPr>
                <a:defRPr lang="zh-CN"/>
              </a:defPPr>
              <a:lvl1pPr>
                <a:defRPr sz="2400" spc="200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342900" indent="-342900" fontAlgn="ctr">
                <a:buClr>
                  <a:srgbClr val="D6DCE5"/>
                </a:buClr>
                <a:buSzPct val="130000"/>
                <a:buFont typeface="Wingdings" panose="05000000000000000000" pitchFamily="2" charset="2"/>
                <a:buChar char="Ø"/>
              </a:pPr>
              <a:r>
                <a:rPr lang="zh-CN" altLang="en-US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对接内容</a:t>
              </a:r>
              <a:endParaRPr lang="zh-CN" altLang="en-US" sz="2000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20" name="文本框 19"/>
          <p:cNvSpPr txBox="1"/>
          <p:nvPr>
            <p:custDataLst>
              <p:tags r:id="rId8"/>
            </p:custDataLst>
          </p:nvPr>
        </p:nvSpPr>
        <p:spPr>
          <a:xfrm>
            <a:off x="669882" y="60100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>
            <a:normAutofit fontScale="90000"/>
          </a:bodyPr>
          <a:lstStyle/>
          <a:p>
            <a:r>
              <a:rPr lang="en-US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3.1 </a:t>
            </a:r>
            <a:r>
              <a:rPr lang="zh-CN" altLang="en-US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客户端对接</a:t>
            </a:r>
            <a:endParaRPr lang="zh-CN" altLang="en-US" sz="36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  <a:p>
            <a:endParaRPr lang="zh-CN" altLang="en-US" sz="36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9"/>
            </p:custDataLst>
          </p:nvPr>
        </p:nvGrpSpPr>
        <p:grpSpPr>
          <a:xfrm>
            <a:off x="10881641" y="6544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11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1" grpId="0" animBg="1"/>
      <p:bldP spid="4" grpId="0"/>
      <p:bldP spid="20" grpId="0"/>
      <p:bldP spid="23" grpId="1" animBg="1"/>
      <p:bldP spid="22" grpId="1" animBg="1"/>
      <p:bldP spid="21" grpId="1" animBg="1"/>
      <p:bldP spid="4" grpId="1"/>
      <p:bldP spid="20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矩形 22"/>
          <p:cNvSpPr/>
          <p:nvPr>
            <p:custDataLst>
              <p:tags r:id="rId1"/>
            </p:custDataLst>
          </p:nvPr>
        </p:nvSpPr>
        <p:spPr>
          <a:xfrm>
            <a:off x="273162" y="1701575"/>
            <a:ext cx="220324" cy="466158"/>
          </a:xfrm>
          <a:prstGeom prst="rect">
            <a:avLst/>
          </a:prstGeom>
          <a:solidFill>
            <a:srgbClr val="D6DCE4">
              <a:lumMod val="25000"/>
            </a:srgbClr>
          </a:solidFill>
          <a:ln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2" name="矩形 21"/>
          <p:cNvSpPr/>
          <p:nvPr>
            <p:custDataLst>
              <p:tags r:id="rId2"/>
            </p:custDataLst>
          </p:nvPr>
        </p:nvSpPr>
        <p:spPr>
          <a:xfrm>
            <a:off x="273162" y="2160020"/>
            <a:ext cx="11451772" cy="4124666"/>
          </a:xfrm>
          <a:prstGeom prst="rect">
            <a:avLst/>
          </a:prstGeom>
          <a:pattFill prst="ltUpDiag">
            <a:fgClr>
              <a:srgbClr val="D6DCE4">
                <a:lumMod val="75000"/>
              </a:srgbClr>
            </a:fgClr>
            <a:bgClr>
              <a:srgbClr val="D6DCE4"/>
            </a:bgClr>
          </a:pattFill>
          <a:ln>
            <a:noFill/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1" name="矩形 20"/>
          <p:cNvSpPr/>
          <p:nvPr>
            <p:custDataLst>
              <p:tags r:id="rId3"/>
            </p:custDataLst>
          </p:nvPr>
        </p:nvSpPr>
        <p:spPr>
          <a:xfrm>
            <a:off x="493486" y="1712686"/>
            <a:ext cx="11219543" cy="4368800"/>
          </a:xfrm>
          <a:prstGeom prst="rect">
            <a:avLst/>
          </a:prstGeom>
          <a:solidFill>
            <a:srgbClr val="FFFFFF"/>
          </a:solidFill>
          <a:ln w="28575">
            <a:solidFill>
              <a:srgbClr val="D6DCE4">
                <a:lumMod val="75000"/>
              </a:srgbClr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677139" y="4551454"/>
            <a:ext cx="10852237" cy="1087755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fontAlgn="ctr"/>
            <a:r>
              <a: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备注：</a:t>
            </a:r>
            <a:endParaRPr lang="zh-CN" altLang="en-US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ctr"/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需要</a:t>
            </a:r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3.2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以上的</a:t>
            </a:r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SDK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才支持。因为</a:t>
            </a:r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4.0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版本的云存储是基于</a:t>
            </a:r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AVAPI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和公版的协议来实作，所以请先对接好公版的</a:t>
            </a:r>
            <a:r>
              <a:rPr lang="en-US" altLang="zh-CN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P2P</a:t>
            </a: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协议。</a:t>
            </a:r>
            <a:endParaRPr lang="zh-CN" altLang="en-US" b="1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9" name="组合 18"/>
          <p:cNvGrpSpPr/>
          <p:nvPr>
            <p:custDataLst>
              <p:tags r:id="rId5"/>
            </p:custDataLst>
          </p:nvPr>
        </p:nvGrpSpPr>
        <p:grpSpPr>
          <a:xfrm>
            <a:off x="677139" y="2291574"/>
            <a:ext cx="10852237" cy="1715883"/>
            <a:chOff x="669882" y="1400960"/>
            <a:chExt cx="10852237" cy="1715883"/>
          </a:xfrm>
        </p:grpSpPr>
        <p:sp>
          <p:nvSpPr>
            <p:cNvPr id="17" name="文本框 16"/>
            <p:cNvSpPr txBox="1"/>
            <p:nvPr>
              <p:custDataLst>
                <p:tags r:id="rId6"/>
              </p:custDataLst>
            </p:nvPr>
          </p:nvSpPr>
          <p:spPr>
            <a:xfrm>
              <a:off x="669882" y="1857652"/>
              <a:ext cx="10852237" cy="1259191"/>
            </a:xfrm>
            <a:prstGeom prst="rect">
              <a:avLst/>
            </a:prstGeom>
            <a:noFill/>
          </p:spPr>
          <p:txBody>
            <a:bodyPr wrap="square" lIns="101600" tIns="0" rIns="82550" bIns="0" rtlCol="0">
              <a:normAutofit/>
            </a:bodyPr>
            <a:lstStyle>
              <a:defPPr>
                <a:defRPr lang="zh-CN"/>
              </a:defPPr>
              <a:lvl1pPr fontAlgn="auto">
                <a:lnSpc>
                  <a:spcPct val="130000"/>
                </a:lnSpc>
                <a:spcAft>
                  <a:spcPts val="1000"/>
                </a:spcAft>
                <a:defRPr sz="1600" spc="150"/>
              </a:lvl1pPr>
            </a:lstStyle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从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APP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获取服务器相关信息：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url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和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stoken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，存到本地。</a:t>
              </a: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方案的查询：avServGetVSaasContractInfo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()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，获取方案类型，录像时长，帧率，码率。</a:t>
              </a: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marL="357505" indent="-357505" fontAlgn="ctr">
                <a:spcBef>
                  <a:spcPts val="100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通知服务器拉流：avServNotifyVSaasPullStream</a:t>
              </a:r>
              <a:r>
                <a:rPr lang="en-US" altLang="zh-CN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()</a:t>
              </a: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</a:rPr>
                <a:t>。</a:t>
              </a: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>
              <p:custDataLst>
                <p:tags r:id="rId7"/>
              </p:custDataLst>
            </p:nvPr>
          </p:nvSpPr>
          <p:spPr>
            <a:xfrm>
              <a:off x="669882" y="1400960"/>
              <a:ext cx="10852237" cy="383540"/>
            </a:xfrm>
            <a:prstGeom prst="rect">
              <a:avLst/>
            </a:prstGeom>
            <a:noFill/>
          </p:spPr>
          <p:txBody>
            <a:bodyPr wrap="none" lIns="101600" tIns="38100" rIns="76200" bIns="38100" rtlCol="0">
              <a:normAutofit fontScale="90000"/>
            </a:bodyPr>
            <a:lstStyle>
              <a:defPPr>
                <a:defRPr lang="zh-CN"/>
              </a:defPPr>
              <a:lvl1pPr>
                <a:defRPr sz="2400" spc="200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342900" indent="-342900" fontAlgn="ctr">
                <a:buClr>
                  <a:srgbClr val="D6DCE5"/>
                </a:buClr>
                <a:buSzPct val="130000"/>
                <a:buFont typeface="Wingdings" panose="05000000000000000000" pitchFamily="2" charset="2"/>
                <a:buChar char="Ø"/>
              </a:pPr>
              <a:r>
                <a:rPr lang="zh-CN" altLang="en-US" sz="2000" b="1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Arial" panose="020B0604020202020204" pitchFamily="34" charset="0"/>
                </a:rPr>
                <a:t>对接内容</a:t>
              </a:r>
              <a:endParaRPr lang="zh-CN" altLang="en-US" sz="2000" b="1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20" name="文本框 19"/>
          <p:cNvSpPr txBox="1"/>
          <p:nvPr>
            <p:custDataLst>
              <p:tags r:id="rId8"/>
            </p:custDataLst>
          </p:nvPr>
        </p:nvSpPr>
        <p:spPr>
          <a:xfrm>
            <a:off x="669882" y="60100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>
            <a:normAutofit fontScale="90000"/>
          </a:bodyPr>
          <a:lstStyle/>
          <a:p>
            <a:r>
              <a:rPr lang="en-US" altLang="zh-CN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3.2 </a:t>
            </a:r>
            <a:r>
              <a:rPr lang="zh-CN" altLang="en-US" sz="36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设备端的对接</a:t>
            </a:r>
            <a:endParaRPr lang="zh-CN" altLang="en-US" sz="36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endParaRPr lang="zh-CN" altLang="en-US" sz="36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9"/>
            </p:custDataLst>
          </p:nvPr>
        </p:nvGrpSpPr>
        <p:grpSpPr>
          <a:xfrm>
            <a:off x="10881641" y="6544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11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1" grpId="0" animBg="1"/>
      <p:bldP spid="4" grpId="0"/>
      <p:bldP spid="20" grpId="0"/>
      <p:bldP spid="23" grpId="1" animBg="1"/>
      <p:bldP spid="22" grpId="1" animBg="1"/>
      <p:bldP spid="21" grpId="1" animBg="1"/>
      <p:bldP spid="4" grpId="1"/>
      <p:bldP spid="20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 idx="13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dirty="0"/>
              <a:t>谢谢聆听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4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单击此处添加文本具体内容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4" grpId="1"/>
      <p:bldP spid="5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942330" y="4128135"/>
            <a:ext cx="4371340" cy="635000"/>
            <a:chOff x="9358" y="6501"/>
            <a:chExt cx="6884" cy="1000"/>
          </a:xfrm>
        </p:grpSpPr>
        <p:sp>
          <p:nvSpPr>
            <p:cNvPr id="5" name="菱形 4"/>
            <p:cNvSpPr/>
            <p:nvPr>
              <p:custDataLst>
                <p:tags r:id="rId1"/>
              </p:custDataLst>
            </p:nvPr>
          </p:nvSpPr>
          <p:spPr>
            <a:xfrm>
              <a:off x="9358" y="6638"/>
              <a:ext cx="800" cy="800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 anchorCtr="0">
              <a:normAutofit fontScale="77500" lnSpcReduction="20000"/>
            </a:bodyPr>
            <a:lstStyle/>
            <a:p>
              <a:pPr algn="ctr">
                <a:lnSpc>
                  <a:spcPct val="100000"/>
                </a:lnSpc>
              </a:pP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" name="文本框 1"/>
            <p:cNvSpPr txBox="1"/>
            <p:nvPr>
              <p:custDataLst>
                <p:tags r:id="rId2"/>
              </p:custDataLst>
            </p:nvPr>
          </p:nvSpPr>
          <p:spPr>
            <a:xfrm>
              <a:off x="10398" y="6501"/>
              <a:ext cx="5844" cy="1000"/>
            </a:xfrm>
            <a:prstGeom prst="rect">
              <a:avLst/>
            </a:prstGeom>
            <a:noFill/>
          </p:spPr>
          <p:txBody>
            <a:bodyPr wrap="square" lIns="90000" tIns="46800" rIns="90000" bIns="0" anchor="ctr" anchorCtr="0">
              <a:normAutofit/>
            </a:bodyPr>
            <a:lstStyle/>
            <a:p>
              <a:pPr algn="l">
                <a:lnSpc>
                  <a:spcPct val="100000"/>
                </a:lnSpc>
              </a:pPr>
              <a:r>
                <a:rPr lang="zh-CN" altLang="en-US" sz="2400" b="1" spc="250" dirty="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j-cs"/>
                  <a:sym typeface="Arial" panose="020B0604020202020204" pitchFamily="34" charset="0"/>
                </a:rPr>
                <a:t>功能对接</a:t>
              </a:r>
              <a:endParaRPr lang="zh-CN" altLang="en-US" sz="2400" b="1" spc="2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3"/>
              </p:custDataLst>
            </p:nvPr>
          </p:nvSpPr>
          <p:spPr>
            <a:xfrm>
              <a:off x="9497" y="6748"/>
              <a:ext cx="493" cy="582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endPara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942330" y="3025140"/>
            <a:ext cx="4371340" cy="635000"/>
            <a:chOff x="9358" y="4764"/>
            <a:chExt cx="6884" cy="1000"/>
          </a:xfrm>
        </p:grpSpPr>
        <p:sp>
          <p:nvSpPr>
            <p:cNvPr id="9" name="菱形 8"/>
            <p:cNvSpPr/>
            <p:nvPr>
              <p:custDataLst>
                <p:tags r:id="rId4"/>
              </p:custDataLst>
            </p:nvPr>
          </p:nvSpPr>
          <p:spPr>
            <a:xfrm>
              <a:off x="9358" y="4901"/>
              <a:ext cx="800" cy="800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 anchorCtr="0">
              <a:normAutofit fontScale="77500" lnSpcReduction="20000"/>
            </a:bodyPr>
            <a:lstStyle/>
            <a:p>
              <a:pPr algn="ctr">
                <a:lnSpc>
                  <a:spcPct val="100000"/>
                </a:lnSpc>
              </a:pP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文本框 9"/>
            <p:cNvSpPr txBox="1"/>
            <p:nvPr>
              <p:custDataLst>
                <p:tags r:id="rId5"/>
              </p:custDataLst>
            </p:nvPr>
          </p:nvSpPr>
          <p:spPr>
            <a:xfrm>
              <a:off x="10398" y="4764"/>
              <a:ext cx="5844" cy="1000"/>
            </a:xfrm>
            <a:prstGeom prst="rect">
              <a:avLst/>
            </a:prstGeom>
            <a:noFill/>
          </p:spPr>
          <p:txBody>
            <a:bodyPr wrap="square" lIns="90000" tIns="46800" rIns="90000" bIns="0" anchor="ctr" anchorCtr="0">
              <a:normAutofit/>
            </a:bodyPr>
            <a:lstStyle/>
            <a:p>
              <a:pPr algn="l">
                <a:lnSpc>
                  <a:spcPct val="100000"/>
                </a:lnSpc>
              </a:pPr>
              <a:r>
                <a:rPr lang="zh-CN" altLang="en-US" sz="2400" b="1" spc="250" dirty="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j-cs"/>
                  <a:sym typeface="Arial" panose="020B0604020202020204" pitchFamily="34" charset="0"/>
                </a:rPr>
                <a:t>模块选用介绍</a:t>
              </a:r>
              <a:endParaRPr lang="zh-CN" altLang="en-US" sz="2400" b="1" spc="2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endParaRPr>
            </a:p>
          </p:txBody>
        </p:sp>
        <p:sp>
          <p:nvSpPr>
            <p:cNvPr id="14" name="矩形 13"/>
            <p:cNvSpPr/>
            <p:nvPr>
              <p:custDataLst>
                <p:tags r:id="rId6"/>
              </p:custDataLst>
            </p:nvPr>
          </p:nvSpPr>
          <p:spPr>
            <a:xfrm>
              <a:off x="9497" y="5011"/>
              <a:ext cx="493" cy="582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942330" y="1899285"/>
            <a:ext cx="4371340" cy="635000"/>
            <a:chOff x="9358" y="2991"/>
            <a:chExt cx="6884" cy="1000"/>
          </a:xfrm>
        </p:grpSpPr>
        <p:sp>
          <p:nvSpPr>
            <p:cNvPr id="12" name="菱形 11"/>
            <p:cNvSpPr/>
            <p:nvPr>
              <p:custDataLst>
                <p:tags r:id="rId7"/>
              </p:custDataLst>
            </p:nvPr>
          </p:nvSpPr>
          <p:spPr>
            <a:xfrm>
              <a:off x="9358" y="3128"/>
              <a:ext cx="800" cy="800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 anchorCtr="0">
              <a:normAutofit fontScale="77500" lnSpcReduction="20000"/>
            </a:bodyPr>
            <a:lstStyle/>
            <a:p>
              <a:pPr algn="ctr">
                <a:lnSpc>
                  <a:spcPct val="100000"/>
                </a:lnSpc>
              </a:pP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文本框 12"/>
            <p:cNvSpPr txBox="1"/>
            <p:nvPr>
              <p:custDataLst>
                <p:tags r:id="rId8"/>
              </p:custDataLst>
            </p:nvPr>
          </p:nvSpPr>
          <p:spPr>
            <a:xfrm>
              <a:off x="10398" y="2991"/>
              <a:ext cx="5844" cy="1000"/>
            </a:xfrm>
            <a:prstGeom prst="rect">
              <a:avLst/>
            </a:prstGeom>
            <a:noFill/>
          </p:spPr>
          <p:txBody>
            <a:bodyPr wrap="square" lIns="90000" tIns="46800" rIns="90000" bIns="0" anchor="ctr" anchorCtr="0">
              <a:normAutofit/>
            </a:bodyPr>
            <a:lstStyle/>
            <a:p>
              <a:pPr algn="l">
                <a:lnSpc>
                  <a:spcPct val="100000"/>
                </a:lnSpc>
              </a:pPr>
              <a:r>
                <a:rPr lang="zh-CN" altLang="en-US" sz="2400" b="1" spc="25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j-cs"/>
                  <a:sym typeface="Arial" panose="020B0604020202020204" pitchFamily="34" charset="0"/>
                </a:rPr>
                <a:t>基本概念和架构</a:t>
              </a:r>
              <a:endParaRPr lang="zh-CN" altLang="en-US" sz="2400" b="1" spc="2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9"/>
              </p:custDataLst>
            </p:nvPr>
          </p:nvSpPr>
          <p:spPr>
            <a:xfrm>
              <a:off x="9497" y="3238"/>
              <a:ext cx="493" cy="582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矩形 15"/>
          <p:cNvSpPr/>
          <p:nvPr>
            <p:custDataLst>
              <p:tags r:id="rId10"/>
            </p:custDataLst>
          </p:nvPr>
        </p:nvSpPr>
        <p:spPr>
          <a:xfrm>
            <a:off x="6030352" y="5353486"/>
            <a:ext cx="312906" cy="36933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11"/>
            </p:custDataLst>
          </p:nvPr>
        </p:nvSpPr>
        <p:spPr>
          <a:xfrm>
            <a:off x="5437505" y="507365"/>
            <a:ext cx="3856355" cy="768350"/>
          </a:xfrm>
          <a:prstGeom prst="rect">
            <a:avLst/>
          </a:prstGeom>
          <a:noFill/>
        </p:spPr>
        <p:txBody>
          <a:bodyPr wrap="square" lIns="90000" tIns="46800" bIns="0" rtlCol="0" anchor="b" anchorCtr="0">
            <a:normAutofit fontScale="60000"/>
          </a:bodyPr>
          <a:lstStyle>
            <a:defPPr>
              <a:defRPr lang="zh-CN"/>
            </a:defPPr>
            <a:lvl1pPr>
              <a:defRPr sz="4800" b="1" spc="6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b="0" dirty="0">
                <a:ea typeface="汉仪旗黑-85S" panose="00020600040101010101" pitchFamily="18" charset="-122"/>
                <a:sym typeface="Arial" panose="020B0604020202020204" pitchFamily="34" charset="0"/>
              </a:rPr>
              <a:t>P2P</a:t>
            </a:r>
            <a:r>
              <a:rPr lang="zh-CN" altLang="en-US" b="0" dirty="0">
                <a:ea typeface="汉仪旗黑-85S" panose="00020600040101010101" pitchFamily="18" charset="-122"/>
                <a:sym typeface="Arial" panose="020B0604020202020204" pitchFamily="34" charset="0"/>
              </a:rPr>
              <a:t>通信主要内容</a:t>
            </a:r>
            <a:endParaRPr lang="zh-CN" b="0" dirty="0">
              <a:ea typeface="汉仪旗黑-85S" panose="00020600040101010101" pitchFamily="18" charset="-122"/>
              <a:sym typeface="Arial" panose="020B0604020202020204" pitchFamily="34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0" y="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5"/>
                                          </p:val>
                                        </p:tav>
                                        <p:tav tm="100000">
                                          <p:val>
                                            <p:fltVal val="0.555732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78"/>
                                          </p:val>
                                        </p:tav>
                                        <p:tav tm="100000">
                                          <p:val>
                                            <p:fltVal val="0.666667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0" y="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5"/>
                                          </p:val>
                                        </p:tav>
                                        <p:tav tm="100000">
                                          <p:val>
                                            <p:fltVal val="0.637815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78"/>
                                          </p:val>
                                        </p:tav>
                                        <p:tav tm="100000">
                                          <p:val>
                                            <p:fltVal val="0.666667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66666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47364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0" y="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5"/>
                                          </p:val>
                                        </p:tav>
                                        <p:tav tm="100000">
                                          <p:val>
                                            <p:fltVal val="0.718232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78"/>
                                          </p:val>
                                        </p:tav>
                                        <p:tav tm="100000">
                                          <p:val>
                                            <p:fltVal val="0.666667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66666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39323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66666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5739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0" y="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4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5"/>
                                          </p:val>
                                        </p:tav>
                                        <p:tav tm="100000">
                                          <p:val>
                                            <p:fltVal val="0.807546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4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78"/>
                                          </p:val>
                                        </p:tav>
                                        <p:tav tm="100000">
                                          <p:val>
                                            <p:fltVal val="0.507448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66666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32328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66666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48745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66666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64828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07448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807546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 txBox="1"/>
          <p:nvPr>
            <p:custDataLst>
              <p:tags r:id="rId1"/>
            </p:custDataLst>
          </p:nvPr>
        </p:nvSpPr>
        <p:spPr>
          <a:xfrm>
            <a:off x="4415619" y="2037200"/>
            <a:ext cx="3220720" cy="916305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rmAutofit/>
          </a:bodyPr>
          <a:lstStyle>
            <a:lvl1pPr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48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汉仪旗黑-85S" panose="00020600040101010101" pitchFamily="18" charset="-122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rPr>
              <a:t>PART 1.1</a:t>
            </a:r>
            <a:endParaRPr kumimoji="0" lang="en-US" altLang="zh-CN" b="1" i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1" name="任意多边形 10"/>
          <p:cNvSpPr/>
          <p:nvPr>
            <p:custDataLst>
              <p:tags r:id="rId2"/>
            </p:custDataLst>
          </p:nvPr>
        </p:nvSpPr>
        <p:spPr>
          <a:xfrm>
            <a:off x="4952194" y="1665725"/>
            <a:ext cx="2146935" cy="379730"/>
          </a:xfrm>
          <a:custGeom>
            <a:avLst/>
            <a:gdLst>
              <a:gd name="connisteX0" fmla="*/ 0 w 2146935"/>
              <a:gd name="connsiteY0" fmla="*/ 734060 h 744855"/>
              <a:gd name="connisteX1" fmla="*/ 0 w 2146935"/>
              <a:gd name="connsiteY1" fmla="*/ 0 h 744855"/>
              <a:gd name="connisteX2" fmla="*/ 2146935 w 2146935"/>
              <a:gd name="connsiteY2" fmla="*/ 0 h 744855"/>
              <a:gd name="connisteX3" fmla="*/ 2146935 w 2146935"/>
              <a:gd name="connsiteY3" fmla="*/ 744855 h 74485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</a:cxnLst>
            <a:rect l="l" t="t" r="r" b="b"/>
            <a:pathLst>
              <a:path w="2146935" h="744855">
                <a:moveTo>
                  <a:pt x="0" y="734060"/>
                </a:moveTo>
                <a:lnTo>
                  <a:pt x="0" y="0"/>
                </a:lnTo>
                <a:lnTo>
                  <a:pt x="2146935" y="0"/>
                </a:lnTo>
                <a:lnTo>
                  <a:pt x="2146935" y="744855"/>
                </a:lnTo>
              </a:path>
            </a:pathLst>
          </a:cu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pc="2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任意多边形 11"/>
          <p:cNvSpPr/>
          <p:nvPr>
            <p:custDataLst>
              <p:tags r:id="rId3"/>
            </p:custDataLst>
          </p:nvPr>
        </p:nvSpPr>
        <p:spPr>
          <a:xfrm rot="10800000">
            <a:off x="4952194" y="2953505"/>
            <a:ext cx="2146935" cy="379730"/>
          </a:xfrm>
          <a:custGeom>
            <a:avLst/>
            <a:gdLst>
              <a:gd name="connisteX0" fmla="*/ 0 w 2146935"/>
              <a:gd name="connsiteY0" fmla="*/ 734060 h 744855"/>
              <a:gd name="connisteX1" fmla="*/ 0 w 2146935"/>
              <a:gd name="connsiteY1" fmla="*/ 0 h 744855"/>
              <a:gd name="connisteX2" fmla="*/ 2146935 w 2146935"/>
              <a:gd name="connsiteY2" fmla="*/ 0 h 744855"/>
              <a:gd name="connisteX3" fmla="*/ 2146935 w 2146935"/>
              <a:gd name="connsiteY3" fmla="*/ 744855 h 74485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</a:cxnLst>
            <a:rect l="l" t="t" r="r" b="b"/>
            <a:pathLst>
              <a:path w="2146935" h="744855">
                <a:moveTo>
                  <a:pt x="0" y="734060"/>
                </a:moveTo>
                <a:lnTo>
                  <a:pt x="0" y="0"/>
                </a:lnTo>
                <a:lnTo>
                  <a:pt x="2146935" y="0"/>
                </a:lnTo>
                <a:lnTo>
                  <a:pt x="2146935" y="744855"/>
                </a:lnTo>
              </a:path>
            </a:pathLst>
          </a:cu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pc="2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>
            <p:custDataLst>
              <p:tags r:id="rId4"/>
            </p:custDataLst>
          </p:nvPr>
        </p:nvCxnSpPr>
        <p:spPr>
          <a:xfrm>
            <a:off x="5771344" y="3030340"/>
            <a:ext cx="508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副标题 1"/>
          <p:cNvSpPr>
            <a:spLocks noGrp="1"/>
          </p:cNvSpPr>
          <p:nvPr>
            <p:ph type="subTitle" idx="13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zh-CN" altLang="en-US" dirty="0"/>
              <a:t>单击此处添加副标题内容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ctrTitle" idx="14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en-US" altLang="zh-CN" dirty="0"/>
              <a:t>P2P</a:t>
            </a:r>
            <a:r>
              <a:rPr lang="zh-CN" altLang="en-US" dirty="0"/>
              <a:t>基本概念和架构</a:t>
            </a:r>
            <a:endParaRPr lang="zh-CN" altLang="en-US" dirty="0"/>
          </a:p>
        </p:txBody>
      </p:sp>
    </p:spTree>
    <p:custDataLst>
      <p:tags r:id="rId7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信件投递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918845" y="2783205"/>
            <a:ext cx="1579245" cy="12909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7245" y="2783205"/>
            <a:ext cx="1597025" cy="12230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2585" y="2839720"/>
            <a:ext cx="1169035" cy="1234440"/>
          </a:xfrm>
          <a:prstGeom prst="rect">
            <a:avLst/>
          </a:prstGeom>
        </p:spPr>
      </p:pic>
      <p:sp>
        <p:nvSpPr>
          <p:cNvPr id="8" name="右箭头 7"/>
          <p:cNvSpPr/>
          <p:nvPr/>
        </p:nvSpPr>
        <p:spPr>
          <a:xfrm>
            <a:off x="2715895" y="3268345"/>
            <a:ext cx="2414905" cy="37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右箭头 8"/>
          <p:cNvSpPr/>
          <p:nvPr/>
        </p:nvSpPr>
        <p:spPr>
          <a:xfrm>
            <a:off x="6885305" y="3268345"/>
            <a:ext cx="2414905" cy="37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163320" y="4792345"/>
            <a:ext cx="1334770" cy="37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</a:t>
            </a:r>
            <a:r>
              <a:rPr lang="zh-CN" altLang="en-US"/>
              <a:t>（地址</a:t>
            </a:r>
            <a:r>
              <a:rPr lang="en-US" altLang="zh-CN"/>
              <a:t>1</a:t>
            </a:r>
            <a:r>
              <a:rPr lang="zh-CN" altLang="en-US"/>
              <a:t>）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805670" y="4792345"/>
            <a:ext cx="1498600" cy="37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r>
              <a:rPr lang="zh-CN" altLang="en-US"/>
              <a:t>（地址</a:t>
            </a:r>
            <a:r>
              <a:rPr lang="en-US" altLang="zh-CN"/>
              <a:t>2</a:t>
            </a:r>
            <a:r>
              <a:rPr lang="zh-CN" altLang="en-US"/>
              <a:t>）</a:t>
            </a:r>
            <a:endParaRPr lang="zh-CN" altLang="en-US"/>
          </a:p>
        </p:txBody>
      </p:sp>
    </p:spTree>
    <p:custDataLst>
      <p:tags r:id="rId5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矩形 14"/>
          <p:cNvSpPr/>
          <p:nvPr/>
        </p:nvSpPr>
        <p:spPr>
          <a:xfrm>
            <a:off x="7326630" y="4911725"/>
            <a:ext cx="3856990" cy="1206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71475" y="4956175"/>
            <a:ext cx="3460750" cy="1206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t>网络通信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7875" y="5098415"/>
            <a:ext cx="1166495" cy="9220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945" y="3197860"/>
            <a:ext cx="1273175" cy="99949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8120" y="5098415"/>
            <a:ext cx="525145" cy="833120"/>
          </a:xfrm>
          <a:prstGeom prst="rect">
            <a:avLst/>
          </a:prstGeom>
        </p:spPr>
      </p:pic>
      <p:sp>
        <p:nvSpPr>
          <p:cNvPr id="8" name="云形 7"/>
          <p:cNvSpPr/>
          <p:nvPr/>
        </p:nvSpPr>
        <p:spPr>
          <a:xfrm>
            <a:off x="3263265" y="1029970"/>
            <a:ext cx="4775200" cy="129349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200" b="1"/>
              <a:t>互联网</a:t>
            </a:r>
            <a:endParaRPr lang="zh-CN" altLang="en-US" sz="3200" b="1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4060" y="3162935"/>
            <a:ext cx="1273175" cy="99949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0765" y="5110480"/>
            <a:ext cx="688975" cy="59436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8550" y="5086350"/>
            <a:ext cx="908685" cy="6184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63810" y="5014595"/>
            <a:ext cx="843915" cy="762000"/>
          </a:xfrm>
          <a:prstGeom prst="rect">
            <a:avLst/>
          </a:prstGeom>
        </p:spPr>
      </p:pic>
      <p:sp>
        <p:nvSpPr>
          <p:cNvPr id="14" name="上下箭头 13"/>
          <p:cNvSpPr/>
          <p:nvPr/>
        </p:nvSpPr>
        <p:spPr>
          <a:xfrm>
            <a:off x="1944370" y="4290695"/>
            <a:ext cx="248285" cy="5715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上下箭头 15"/>
          <p:cNvSpPr/>
          <p:nvPr/>
        </p:nvSpPr>
        <p:spPr>
          <a:xfrm>
            <a:off x="8866505" y="4290695"/>
            <a:ext cx="248285" cy="5715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21" name="直接箭头连接符 20"/>
          <p:cNvCxnSpPr/>
          <p:nvPr/>
        </p:nvCxnSpPr>
        <p:spPr>
          <a:xfrm flipV="1">
            <a:off x="2823845" y="2323465"/>
            <a:ext cx="2414270" cy="991870"/>
          </a:xfrm>
          <a:prstGeom prst="straightConnector1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H="1" flipV="1">
            <a:off x="6381115" y="2271395"/>
            <a:ext cx="1972945" cy="850900"/>
          </a:xfrm>
          <a:prstGeom prst="straightConnector1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2823845" y="3571875"/>
            <a:ext cx="654050" cy="5499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>
                <a:solidFill>
                  <a:srgbClr val="FF0000"/>
                </a:solidFill>
              </a:rPr>
              <a:t>IP1</a:t>
            </a:r>
            <a:endParaRPr lang="en-US" altLang="zh-CN" b="1">
              <a:solidFill>
                <a:srgbClr val="FF0000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413625" y="3647440"/>
            <a:ext cx="808355" cy="5499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>
                <a:solidFill>
                  <a:srgbClr val="FF0000"/>
                </a:solidFill>
              </a:rPr>
              <a:t>IP2</a:t>
            </a:r>
            <a:endParaRPr lang="en-US" altLang="zh-CN" b="1">
              <a:solidFill>
                <a:srgbClr val="FF0000"/>
              </a:solidFill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t>网络通信与打洞原理</a:t>
            </a:r>
            <a:endParaRPr lang="en-US" altLang="zh-CN"/>
          </a:p>
        </p:txBody>
      </p:sp>
      <p:sp>
        <p:nvSpPr>
          <p:cNvPr id="4" name="矩形 3"/>
          <p:cNvSpPr/>
          <p:nvPr/>
        </p:nvSpPr>
        <p:spPr>
          <a:xfrm>
            <a:off x="2266315" y="3806190"/>
            <a:ext cx="1013460" cy="6254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/>
              <a:t>网关</a:t>
            </a:r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6" name="矩形 5"/>
          <p:cNvSpPr/>
          <p:nvPr/>
        </p:nvSpPr>
        <p:spPr>
          <a:xfrm>
            <a:off x="8909685" y="3806190"/>
            <a:ext cx="1013460" cy="6254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sym typeface="+mn-ea"/>
              </a:rPr>
              <a:t>网关</a:t>
            </a:r>
            <a:r>
              <a:rPr lang="en-US" altLang="zh-CN">
                <a:sym typeface="+mn-ea"/>
              </a:rPr>
              <a:t>2</a:t>
            </a:r>
            <a:endParaRPr lang="en-US" altLang="zh-CN">
              <a:sym typeface="+mn-ea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225675" y="5406390"/>
            <a:ext cx="1109980" cy="75501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8" name="椭圆 7"/>
          <p:cNvSpPr/>
          <p:nvPr/>
        </p:nvSpPr>
        <p:spPr>
          <a:xfrm>
            <a:off x="8909685" y="5406390"/>
            <a:ext cx="1109980" cy="75501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altLang="zh-CN"/>
              <a:t>B</a:t>
            </a:r>
            <a:endParaRPr lang="en-US" altLang="zh-CN"/>
          </a:p>
        </p:txBody>
      </p:sp>
      <p:sp>
        <p:nvSpPr>
          <p:cNvPr id="9" name="矩形 8"/>
          <p:cNvSpPr/>
          <p:nvPr/>
        </p:nvSpPr>
        <p:spPr>
          <a:xfrm>
            <a:off x="4559300" y="1288415"/>
            <a:ext cx="2705735" cy="67945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/>
              <a:t>服务器群</a:t>
            </a:r>
            <a:endParaRPr lang="zh-CN" altLang="en-US"/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2618740" y="4457700"/>
            <a:ext cx="0" cy="9055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V="1">
            <a:off x="9289415" y="4500880"/>
            <a:ext cx="0" cy="90551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9623425" y="4554855"/>
            <a:ext cx="0" cy="85153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V="1">
            <a:off x="2715895" y="2000250"/>
            <a:ext cx="2586990" cy="1746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H="1" flipV="1">
            <a:off x="6358890" y="2000250"/>
            <a:ext cx="2781935" cy="176784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H="1">
            <a:off x="3125470" y="2054225"/>
            <a:ext cx="2393315" cy="163830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2867025" y="4479290"/>
            <a:ext cx="10795" cy="8947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3416300" y="4004945"/>
            <a:ext cx="5411470" cy="0"/>
          </a:xfrm>
          <a:prstGeom prst="straightConnector1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ysDash"/>
            <a:tailEnd type="arrow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 flipV="1">
            <a:off x="3449320" y="4199255"/>
            <a:ext cx="5293360" cy="21590"/>
          </a:xfrm>
          <a:prstGeom prst="straightConnector1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6779895" y="2000250"/>
            <a:ext cx="2748280" cy="176784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10095865" y="5589905"/>
            <a:ext cx="1684655" cy="3879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200">
                <a:solidFill>
                  <a:srgbClr val="FF0000"/>
                </a:solidFill>
              </a:rPr>
              <a:t>192.168.1.100:23000</a:t>
            </a:r>
            <a:endParaRPr lang="en-US" altLang="zh-CN" sz="120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07060" y="5636260"/>
            <a:ext cx="1684655" cy="3879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200">
                <a:solidFill>
                  <a:srgbClr val="FF0000"/>
                </a:solidFill>
              </a:rPr>
              <a:t>192.168.1.100:10000</a:t>
            </a:r>
            <a:endParaRPr lang="en-US" altLang="zh-CN" sz="120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528175" y="3418205"/>
            <a:ext cx="1889125" cy="3879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200">
                <a:solidFill>
                  <a:srgbClr val="FF0000"/>
                </a:solidFill>
              </a:rPr>
              <a:t>11.11.11.11:30000</a:t>
            </a:r>
            <a:endParaRPr lang="en-US" altLang="zh-CN" sz="120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24230" y="3485515"/>
            <a:ext cx="1921510" cy="3879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200">
                <a:solidFill>
                  <a:srgbClr val="FF0000"/>
                </a:solidFill>
              </a:rPr>
              <a:t>22.22.22.22:11000</a:t>
            </a:r>
            <a:endParaRPr lang="en-US" altLang="zh-CN" sz="120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50" name="直接连接符 49"/>
          <p:cNvCxnSpPr/>
          <p:nvPr>
            <p:custDataLst>
              <p:tags r:id="rId1"/>
            </p:custDataLst>
          </p:nvPr>
        </p:nvCxnSpPr>
        <p:spPr>
          <a:xfrm rot="10800000" flipH="1">
            <a:off x="2566563" y="4047308"/>
            <a:ext cx="9625436" cy="2810691"/>
          </a:xfrm>
          <a:prstGeom prst="line">
            <a:avLst/>
          </a:prstGeom>
          <a:ln w="1270">
            <a:solidFill>
              <a:srgbClr val="FFFFFF">
                <a:lumMod val="85000"/>
              </a:srgbClr>
            </a:solidFill>
            <a:prstDash val="solid"/>
          </a:ln>
        </p:spPr>
        <p:style>
          <a:lnRef idx="1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rgbClr val="000000"/>
          </a:fontRef>
        </p:style>
      </p:cxnSp>
      <p:sp>
        <p:nvSpPr>
          <p:cNvPr id="36" name="直角三角形 35"/>
          <p:cNvSpPr/>
          <p:nvPr>
            <p:custDataLst>
              <p:tags r:id="rId2"/>
            </p:custDataLst>
          </p:nvPr>
        </p:nvSpPr>
        <p:spPr>
          <a:xfrm rot="5400000">
            <a:off x="3277713" y="-3277713"/>
            <a:ext cx="2697106" cy="9252533"/>
          </a:xfrm>
          <a:prstGeom prst="rtTriangle">
            <a:avLst/>
          </a:prstGeom>
          <a:pattFill prst="wdUpDiag">
            <a:fgClr>
              <a:srgbClr val="FFFFFF">
                <a:lumMod val="85000"/>
              </a:srgbClr>
            </a:fgClr>
            <a:bgClr>
              <a:srgbClr val="FFFFFF"/>
            </a:bgClr>
          </a:pattFill>
          <a:ln>
            <a:noFill/>
          </a:ln>
        </p:spPr>
        <p:style>
          <a:lnRef idx="2">
            <a:srgbClr val="000000">
              <a:shade val="50000"/>
            </a:srgbClr>
          </a:lnRef>
          <a:fillRef idx="1">
            <a:srgbClr val="000000"/>
          </a:fillRef>
          <a:effectRef idx="0">
            <a:srgbClr val="000000"/>
          </a:effectRef>
          <a:fontRef idx="minor">
            <a:srgbClr val="FFFFFF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>
            <p:custDataLst>
              <p:tags r:id="rId3"/>
            </p:custDataLst>
          </p:nvPr>
        </p:nvCxnSpPr>
        <p:spPr>
          <a:xfrm flipH="1">
            <a:off x="0" y="0"/>
            <a:ext cx="9625436" cy="2810691"/>
          </a:xfrm>
          <a:prstGeom prst="line">
            <a:avLst/>
          </a:prstGeom>
          <a:ln w="1270">
            <a:solidFill>
              <a:srgbClr val="FFFFFF">
                <a:lumMod val="85000"/>
              </a:srgbClr>
            </a:solidFill>
            <a:prstDash val="solid"/>
          </a:ln>
        </p:spPr>
        <p:style>
          <a:lnRef idx="1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rgbClr val="000000"/>
          </a:fontRef>
        </p:style>
      </p:cxn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441584" y="5065691"/>
            <a:ext cx="1931277" cy="505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/>
            <a:endParaRPr kumimoji="1" lang="zh-CN" altLang="en-US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>
            <p:custDataLst>
              <p:tags r:id="rId5"/>
            </p:custDataLst>
          </p:nvPr>
        </p:nvSpPr>
        <p:spPr>
          <a:xfrm>
            <a:off x="321123" y="1741714"/>
            <a:ext cx="2172201" cy="191826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kumimoji="1" lang="zh-CN" altLang="en-US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>
            <p:custDataLst>
              <p:tags r:id="rId6"/>
            </p:custDataLst>
          </p:nvPr>
        </p:nvSpPr>
        <p:spPr>
          <a:xfrm>
            <a:off x="321123" y="3659979"/>
            <a:ext cx="2172201" cy="13993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kumimoji="1" lang="zh-CN" altLang="en-US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7"/>
            </p:custDataLst>
          </p:nvPr>
        </p:nvSpPr>
        <p:spPr>
          <a:xfrm>
            <a:off x="321123" y="2351374"/>
            <a:ext cx="2172201" cy="698946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>
            <a:defPPr>
              <a:defRPr lang="zh-CN"/>
            </a:defPPr>
            <a:lvl1pPr lvl="0"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 sz="3200" b="1" spc="30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altLang="zh-CN" sz="2200">
                <a:solidFill>
                  <a:schemeClr val="tx1">
                    <a:lumMod val="75000"/>
                    <a:lumOff val="25000"/>
                  </a:schemeClr>
                </a:solidFill>
                <a:sym typeface="Arial" panose="020B0604020202020204" pitchFamily="34" charset="0"/>
              </a:rPr>
              <a:t>UID</a:t>
            </a:r>
            <a:endParaRPr lang="en-US" altLang="zh-CN" sz="2200">
              <a:solidFill>
                <a:schemeClr val="tx1">
                  <a:lumMod val="75000"/>
                  <a:lumOff val="2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8"/>
            </p:custDataLst>
          </p:nvPr>
        </p:nvSpPr>
        <p:spPr>
          <a:xfrm>
            <a:off x="507491" y="3814390"/>
            <a:ext cx="1799465" cy="1090499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>
            <a:defPPr>
              <a:defRPr lang="zh-CN"/>
            </a:defPPr>
            <a:lvl1pPr algn="ctr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200" spc="15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lvl="0" indent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zh-CN" altLang="en-US">
                <a:solidFill>
                  <a:schemeClr val="bg1"/>
                </a:solidFill>
                <a:sym typeface="Arial" panose="020B0604020202020204" pitchFamily="34" charset="0"/>
              </a:rPr>
              <a:t>设备的唯一标识，类似于设备的身份证。</a:t>
            </a:r>
            <a:endParaRPr lang="zh-CN" altLang="en-US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>
            <p:custDataLst>
              <p:tags r:id="rId9"/>
            </p:custDataLst>
          </p:nvPr>
        </p:nvSpPr>
        <p:spPr>
          <a:xfrm>
            <a:off x="2785973" y="5065692"/>
            <a:ext cx="1931277" cy="505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/>
            <a:endParaRPr kumimoji="1" lang="zh-CN" altLang="en-US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>
            <p:custDataLst>
              <p:tags r:id="rId10"/>
            </p:custDataLst>
          </p:nvPr>
        </p:nvSpPr>
        <p:spPr>
          <a:xfrm>
            <a:off x="2665511" y="1741714"/>
            <a:ext cx="2172201" cy="191826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kumimoji="1" lang="zh-CN" altLang="en-US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>
            <p:custDataLst>
              <p:tags r:id="rId11"/>
            </p:custDataLst>
          </p:nvPr>
        </p:nvSpPr>
        <p:spPr>
          <a:xfrm>
            <a:off x="2665511" y="3659980"/>
            <a:ext cx="2172201" cy="13993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kumimoji="1" lang="zh-CN" altLang="en-US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12"/>
            </p:custDataLst>
          </p:nvPr>
        </p:nvSpPr>
        <p:spPr>
          <a:xfrm>
            <a:off x="2665511" y="2351373"/>
            <a:ext cx="2172201" cy="698946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>
            <a:defPPr>
              <a:defRPr lang="zh-CN"/>
            </a:defPPr>
            <a:lvl1pPr lvl="0"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 sz="3200" b="1" spc="30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altLang="zh-CN" sz="2200">
                <a:solidFill>
                  <a:schemeClr val="tx1">
                    <a:lumMod val="75000"/>
                    <a:lumOff val="25000"/>
                  </a:schemeClr>
                </a:solidFill>
                <a:sym typeface="Arial" panose="020B0604020202020204" pitchFamily="34" charset="0"/>
              </a:rPr>
              <a:t>VPG</a:t>
            </a:r>
            <a:endParaRPr lang="en-US" altLang="zh-CN" sz="2200">
              <a:solidFill>
                <a:schemeClr val="tx1">
                  <a:lumMod val="75000"/>
                  <a:lumOff val="2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13"/>
            </p:custDataLst>
          </p:nvPr>
        </p:nvSpPr>
        <p:spPr>
          <a:xfrm>
            <a:off x="2851880" y="3814391"/>
            <a:ext cx="1799465" cy="1090499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>
            <a:defPPr>
              <a:defRPr lang="zh-CN"/>
            </a:defPPr>
            <a:lvl1pPr algn="ctr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200" spc="15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lvl="0" indent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zh-CN" altLang="en-US">
                <a:solidFill>
                  <a:schemeClr val="bg1"/>
                </a:solidFill>
                <a:sym typeface="Arial" panose="020B0604020202020204" pitchFamily="34" charset="0"/>
              </a:rPr>
              <a:t>群组，用以管理一批</a:t>
            </a:r>
            <a:r>
              <a:rPr lang="en-US" altLang="zh-CN">
                <a:solidFill>
                  <a:schemeClr val="bg1"/>
                </a:solidFill>
                <a:sym typeface="Arial" panose="020B0604020202020204" pitchFamily="34" charset="0"/>
              </a:rPr>
              <a:t>UID</a:t>
            </a:r>
            <a:r>
              <a:rPr lang="zh-CN" altLang="en-US">
                <a:solidFill>
                  <a:schemeClr val="bg1"/>
                </a:solidFill>
                <a:sym typeface="Arial" panose="020B0604020202020204" pitchFamily="34" charset="0"/>
              </a:rPr>
              <a:t>。</a:t>
            </a:r>
            <a:endParaRPr lang="zh-CN" altLang="en-US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>
            <p:custDataLst>
              <p:tags r:id="rId14"/>
            </p:custDataLst>
          </p:nvPr>
        </p:nvSpPr>
        <p:spPr>
          <a:xfrm>
            <a:off x="5130361" y="5065691"/>
            <a:ext cx="1931277" cy="505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/>
            <a:endParaRPr kumimoji="1" lang="zh-CN" altLang="en-US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>
            <p:custDataLst>
              <p:tags r:id="rId15"/>
            </p:custDataLst>
          </p:nvPr>
        </p:nvSpPr>
        <p:spPr>
          <a:xfrm>
            <a:off x="5009900" y="1741714"/>
            <a:ext cx="2172201" cy="19182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kumimoji="1" lang="zh-CN" altLang="en-US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>
            <p:custDataLst>
              <p:tags r:id="rId16"/>
            </p:custDataLst>
          </p:nvPr>
        </p:nvSpPr>
        <p:spPr>
          <a:xfrm>
            <a:off x="5009900" y="3659979"/>
            <a:ext cx="2172201" cy="13993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kumimoji="1" lang="zh-CN" altLang="en-US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>
            <p:custDataLst>
              <p:tags r:id="rId17"/>
            </p:custDataLst>
          </p:nvPr>
        </p:nvSpPr>
        <p:spPr>
          <a:xfrm>
            <a:off x="5009900" y="2351373"/>
            <a:ext cx="2172201" cy="698946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>
            <a:defPPr>
              <a:defRPr lang="zh-CN"/>
            </a:defPPr>
            <a:lvl1pPr lvl="0"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 sz="3200" b="1" spc="30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altLang="zh-CN" sz="2200">
                <a:solidFill>
                  <a:schemeClr val="tx1">
                    <a:lumMod val="75000"/>
                    <a:lumOff val="25000"/>
                  </a:schemeClr>
                </a:solidFill>
                <a:sym typeface="Arial" panose="020B0604020202020204" pitchFamily="34" charset="0"/>
              </a:rPr>
              <a:t>NAT</a:t>
            </a:r>
            <a:endParaRPr lang="en-US" altLang="zh-CN" sz="2200">
              <a:solidFill>
                <a:schemeClr val="tx1">
                  <a:lumMod val="75000"/>
                  <a:lumOff val="2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>
            <p:custDataLst>
              <p:tags r:id="rId18"/>
            </p:custDataLst>
          </p:nvPr>
        </p:nvSpPr>
        <p:spPr>
          <a:xfrm>
            <a:off x="5196268" y="3814390"/>
            <a:ext cx="1799465" cy="1090499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>
            <a:defPPr>
              <a:defRPr lang="zh-CN"/>
            </a:defPPr>
            <a:lvl1pPr algn="ctr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200" spc="15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lvl="0" indent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zh-CN" altLang="en-US">
                <a:solidFill>
                  <a:schemeClr val="bg1"/>
                </a:solidFill>
                <a:sym typeface="Arial" panose="020B0604020202020204" pitchFamily="34" charset="0"/>
              </a:rPr>
              <a:t>网络地址转换协议，提供内网和公网地址映射方法。</a:t>
            </a:r>
            <a:endParaRPr lang="zh-CN" altLang="en-US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>
            <p:custDataLst>
              <p:tags r:id="rId19"/>
            </p:custDataLst>
          </p:nvPr>
        </p:nvSpPr>
        <p:spPr>
          <a:xfrm>
            <a:off x="7474749" y="5065692"/>
            <a:ext cx="1931277" cy="505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/>
            <a:endParaRPr kumimoji="1" lang="zh-CN" altLang="en-US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>
            <p:custDataLst>
              <p:tags r:id="rId20"/>
            </p:custDataLst>
          </p:nvPr>
        </p:nvSpPr>
        <p:spPr>
          <a:xfrm>
            <a:off x="7354288" y="1741714"/>
            <a:ext cx="2172201" cy="191826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kumimoji="1" lang="zh-CN" altLang="en-US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>
            <p:custDataLst>
              <p:tags r:id="rId21"/>
            </p:custDataLst>
          </p:nvPr>
        </p:nvSpPr>
        <p:spPr>
          <a:xfrm>
            <a:off x="7354288" y="3659980"/>
            <a:ext cx="2172201" cy="13993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kumimoji="1" lang="zh-CN" altLang="en-US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>
            <p:custDataLst>
              <p:tags r:id="rId22"/>
            </p:custDataLst>
          </p:nvPr>
        </p:nvSpPr>
        <p:spPr>
          <a:xfrm>
            <a:off x="7354288" y="2351373"/>
            <a:ext cx="2172201" cy="698946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 fontScale="70000"/>
          </a:bodyPr>
          <a:lstStyle>
            <a:defPPr>
              <a:defRPr lang="zh-CN"/>
            </a:defPPr>
            <a:lvl1pPr lvl="0"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 sz="3200" b="1" spc="30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sym typeface="Arial" panose="020B0604020202020204" pitchFamily="34" charset="0"/>
              </a:rPr>
              <a:t>Server key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>
            <p:custDataLst>
              <p:tags r:id="rId23"/>
            </p:custDataLst>
          </p:nvPr>
        </p:nvSpPr>
        <p:spPr>
          <a:xfrm>
            <a:off x="7540656" y="3814391"/>
            <a:ext cx="1799465" cy="1090499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>
            <a:defPPr>
              <a:defRPr lang="zh-CN"/>
            </a:defPPr>
            <a:lvl1pPr algn="ctr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200" spc="15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lvl="0" indent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zh-CN" altLang="en-US">
                <a:solidFill>
                  <a:schemeClr val="bg1"/>
                </a:solidFill>
                <a:sym typeface="Arial" panose="020B0604020202020204" pitchFamily="34" charset="0"/>
              </a:rPr>
              <a:t>服务器的</a:t>
            </a:r>
            <a:r>
              <a:rPr lang="en-US" altLang="zh-CN">
                <a:solidFill>
                  <a:schemeClr val="bg1"/>
                </a:solidFill>
                <a:sym typeface="Arial" panose="020B0604020202020204" pitchFamily="34" charset="0"/>
              </a:rPr>
              <a:t>license key</a:t>
            </a:r>
            <a:r>
              <a:rPr lang="zh-CN" altLang="en-US">
                <a:solidFill>
                  <a:schemeClr val="bg1"/>
                </a:solidFill>
                <a:sym typeface="Arial" panose="020B0604020202020204" pitchFamily="34" charset="0"/>
              </a:rPr>
              <a:t>，用以</a:t>
            </a:r>
            <a:r>
              <a:rPr lang="en-US" altLang="zh-CN">
                <a:solidFill>
                  <a:schemeClr val="bg1"/>
                </a:solidFill>
                <a:sym typeface="Arial" panose="020B0604020202020204" pitchFamily="34" charset="0"/>
              </a:rPr>
              <a:t>P2P</a:t>
            </a:r>
            <a:r>
              <a:rPr lang="zh-CN" altLang="en-US">
                <a:solidFill>
                  <a:schemeClr val="bg1"/>
                </a:solidFill>
                <a:sym typeface="Arial" panose="020B0604020202020204" pitchFamily="34" charset="0"/>
              </a:rPr>
              <a:t>服务器授权。</a:t>
            </a:r>
            <a:endParaRPr lang="zh-CN" altLang="en-US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48" name="矩形 47"/>
          <p:cNvSpPr/>
          <p:nvPr>
            <p:custDataLst>
              <p:tags r:id="rId24"/>
            </p:custDataLst>
          </p:nvPr>
        </p:nvSpPr>
        <p:spPr>
          <a:xfrm>
            <a:off x="9819138" y="5065691"/>
            <a:ext cx="1931277" cy="505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lstStyle/>
          <a:p>
            <a:pPr algn="ctr"/>
            <a:endParaRPr kumimoji="1" lang="zh-CN" altLang="en-US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矩形 50"/>
          <p:cNvSpPr/>
          <p:nvPr>
            <p:custDataLst>
              <p:tags r:id="rId25"/>
            </p:custDataLst>
          </p:nvPr>
        </p:nvSpPr>
        <p:spPr>
          <a:xfrm>
            <a:off x="9698676" y="1741714"/>
            <a:ext cx="2172201" cy="19182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kumimoji="1" lang="zh-CN" altLang="en-US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矩形 51"/>
          <p:cNvSpPr/>
          <p:nvPr>
            <p:custDataLst>
              <p:tags r:id="rId26"/>
            </p:custDataLst>
          </p:nvPr>
        </p:nvSpPr>
        <p:spPr>
          <a:xfrm>
            <a:off x="9698676" y="3659979"/>
            <a:ext cx="2172201" cy="13993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kumimoji="1" lang="zh-CN" altLang="en-US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文本框 52"/>
          <p:cNvSpPr txBox="1"/>
          <p:nvPr>
            <p:custDataLst>
              <p:tags r:id="rId27"/>
            </p:custDataLst>
          </p:nvPr>
        </p:nvSpPr>
        <p:spPr>
          <a:xfrm>
            <a:off x="9698676" y="2351373"/>
            <a:ext cx="2172201" cy="698946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>
            <a:defPPr>
              <a:defRPr lang="zh-CN"/>
            </a:defPPr>
            <a:lvl1pPr lvl="0"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 sz="3200" b="1" spc="30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2200">
                <a:solidFill>
                  <a:schemeClr val="tx1">
                    <a:lumMod val="75000"/>
                    <a:lumOff val="25000"/>
                  </a:schemeClr>
                </a:solidFill>
                <a:sym typeface="Arial" panose="020B0604020202020204" pitchFamily="34" charset="0"/>
              </a:rPr>
              <a:t>Server</a:t>
            </a:r>
            <a:endParaRPr lang="en-US" altLang="zh-CN" sz="2200">
              <a:solidFill>
                <a:schemeClr val="tx1">
                  <a:lumMod val="75000"/>
                  <a:lumOff val="2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54" name="文本框 53"/>
          <p:cNvSpPr txBox="1"/>
          <p:nvPr>
            <p:custDataLst>
              <p:tags r:id="rId28"/>
            </p:custDataLst>
          </p:nvPr>
        </p:nvSpPr>
        <p:spPr>
          <a:xfrm>
            <a:off x="9885045" y="3814390"/>
            <a:ext cx="1799465" cy="1090499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 lnSpcReduction="10000"/>
          </a:bodyPr>
          <a:lstStyle>
            <a:defPPr>
              <a:defRPr lang="zh-CN"/>
            </a:defPPr>
            <a:lvl1pPr algn="ctr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200" spc="15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>
                <a:solidFill>
                  <a:schemeClr val="bg1"/>
                </a:solidFill>
                <a:sym typeface="Arial" panose="020B0604020202020204" pitchFamily="34" charset="0"/>
              </a:rPr>
              <a:t>Master server</a:t>
            </a:r>
            <a:r>
              <a:rPr lang="en-US" altLang="zh-CN">
                <a:solidFill>
                  <a:schemeClr val="bg1"/>
                </a:solidFill>
                <a:sym typeface="Arial" panose="020B0604020202020204" pitchFamily="34" charset="0"/>
              </a:rPr>
              <a:t>: </a:t>
            </a:r>
            <a:r>
              <a:rPr lang="zh-CN" altLang="en-US">
                <a:solidFill>
                  <a:schemeClr val="bg1"/>
                </a:solidFill>
                <a:sym typeface="Arial" panose="020B0604020202020204" pitchFamily="34" charset="0"/>
              </a:rPr>
              <a:t>主服务器</a:t>
            </a:r>
            <a:endParaRPr lang="zh-CN" altLang="en-US">
              <a:solidFill>
                <a:schemeClr val="bg1"/>
              </a:solidFill>
              <a:sym typeface="Arial" panose="020B0604020202020204" pitchFamily="34" charset="0"/>
            </a:endParaRPr>
          </a:p>
          <a:p>
            <a:r>
              <a:rPr lang="en-US" altLang="zh-CN">
                <a:solidFill>
                  <a:schemeClr val="bg1"/>
                </a:solidFill>
                <a:sym typeface="Arial" panose="020B0604020202020204" pitchFamily="34" charset="0"/>
              </a:rPr>
              <a:t>P2P server: </a:t>
            </a:r>
            <a:r>
              <a:rPr lang="zh-CN" altLang="en-US">
                <a:solidFill>
                  <a:schemeClr val="bg1"/>
                </a:solidFill>
                <a:sym typeface="Arial" panose="020B0604020202020204" pitchFamily="34" charset="0"/>
              </a:rPr>
              <a:t>穿透和转发</a:t>
            </a:r>
            <a:endParaRPr lang="zh-CN" altLang="en-US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</p:spTree>
    <p:custDataLst>
      <p:tags r:id="rId2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523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523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TEMPLATE_THUMBS_INDEX" val="1、4、7、8、9、10、11、12、13、18、21、22、23、24、25、28、33、37、40、41、42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4523"/>
</p:tagLst>
</file>

<file path=ppt/tags/tag143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y"/>
  <p:tag name="KSO_WM_UNIT_INDEX" val="1"/>
  <p:tag name="KSO_WM_UNIT_ID" val="_1*y*1"/>
  <p:tag name="KSO_WM_SLIDE_BACKGROUND_MASK_FLAG" val="1"/>
</p:tagLst>
</file>

<file path=ppt/tags/tag148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D" val="_3**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1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25.xml><?xml version="1.0" encoding="utf-8"?>
<p:tagLst xmlns:p="http://schemas.openxmlformats.org/presentationml/2006/main">
  <p:tag name="KSO_WM_UNIT_TYPE" val="i"/>
  <p:tag name="KSO_WM_UNIT_SUBTYPE" val="h"/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33.xml><?xml version="1.0" encoding="utf-8"?>
<p:tagLst xmlns:p="http://schemas.openxmlformats.org/presentationml/2006/main">
  <p:tag name="KSO_WM_UNIT_TYPE" val="i"/>
  <p:tag name="KSO_WM_UNIT_SUBTYPE" val="h"/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23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41.xml><?xml version="1.0" encoding="utf-8"?>
<p:tagLst xmlns:p="http://schemas.openxmlformats.org/presentationml/2006/main">
  <p:tag name="KSO_WM_UNIT_TYPE" val="i"/>
  <p:tag name="KSO_WM_UNIT_SUBTYPE" val="h"/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24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4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TYPE" val="i"/>
  <p:tag name="KSO_WM_UNIT_SUBTYPE" val="h"/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25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5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59.xml><?xml version="1.0" encoding="utf-8"?>
<p:tagLst xmlns:p="http://schemas.openxmlformats.org/presentationml/2006/main">
  <p:tag name="KSO_WM_UNIT_TYPE" val="i"/>
  <p:tag name="KSO_WM_UNIT_SUBTYPE" val="h"/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6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TYPE" val="i"/>
  <p:tag name="KSO_WM_UNIT_SUBTYPE" val="h"/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27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7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78.xml><?xml version="1.0" encoding="utf-8"?>
<p:tagLst xmlns:p="http://schemas.openxmlformats.org/presentationml/2006/main">
  <p:tag name="KSO_WM_TAG_VERSION" val="1.0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EMPLATE_CATEGORY" val="custom"/>
  <p:tag name="KSO_WM_TEMPLATE_INDEX" val="20204447"/>
</p:tagLst>
</file>

<file path=ppt/tags/tag279.xml><?xml version="1.0" encoding="utf-8"?>
<p:tagLst xmlns:p="http://schemas.openxmlformats.org/presentationml/2006/main">
  <p:tag name="KSO_WM_TAG_VERSION" val="1.0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EMPLATE_CATEGORY" val="custom"/>
  <p:tag name="KSO_WM_TEMPLATE_INDEX" val="20204447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0204447"/>
  <p:tag name="KSO_WM_TEMPLATE_SUBCATEGORY" val="0"/>
  <p:tag name="KSO_WM_TEMPLATE_MASTER_TYPE" val="1"/>
  <p:tag name="KSO_WM_TEMPLATE_COLOR_TYPE" val="1"/>
  <p:tag name="KSO_WM_TEMPLATE_MASTER_THUMB_INDEX" val="12"/>
  <p:tag name="KSO_WM_TEMPLATE_THUMBS_INDEX" val="1、4、7、9、12、15、16、18、19、20、21、22、23、24、27、30、33、37、38"/>
</p:tagLst>
</file>

<file path=ppt/tags/tag284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85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86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87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88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89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y"/>
  <p:tag name="KSO_WM_UNIT_INDEX" val="1"/>
  <p:tag name="KSO_WM_UNIT_ID" val="_1*y*1"/>
  <p:tag name="KSO_WM_SLIDE_BACKGROUND_MASK_FLAG" val="1"/>
</p:tagLst>
</file>

<file path=ppt/tags/tag292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6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3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3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3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367.xml><?xml version="1.0" encoding="utf-8"?>
<p:tagLst xmlns:p="http://schemas.openxmlformats.org/presentationml/2006/main">
  <p:tag name="KSO_WM_UNIT_TYPE" val="i"/>
  <p:tag name="KSO_WM_UNIT_SUBTYPE" val="h"/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36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6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3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3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3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3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375.xml><?xml version="1.0" encoding="utf-8"?>
<p:tagLst xmlns:p="http://schemas.openxmlformats.org/presentationml/2006/main">
  <p:tag name="KSO_WM_UNIT_TYPE" val="i"/>
  <p:tag name="KSO_WM_UNIT_SUBTYPE" val="h"/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37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3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3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3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3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383.xml><?xml version="1.0" encoding="utf-8"?>
<p:tagLst xmlns:p="http://schemas.openxmlformats.org/presentationml/2006/main">
  <p:tag name="KSO_WM_UNIT_TYPE" val="i"/>
  <p:tag name="KSO_WM_UNIT_SUBTYPE" val="h"/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38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38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3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3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3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3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3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392.xml><?xml version="1.0" encoding="utf-8"?>
<p:tagLst xmlns:p="http://schemas.openxmlformats.org/presentationml/2006/main">
  <p:tag name="KSO_WM_UNIT_TYPE" val="i"/>
  <p:tag name="KSO_WM_UNIT_SUBTYPE" val="h"/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39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39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3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3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3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3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3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4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401.xml><?xml version="1.0" encoding="utf-8"?>
<p:tagLst xmlns:p="http://schemas.openxmlformats.org/presentationml/2006/main">
  <p:tag name="KSO_WM_UNIT_TYPE" val="i"/>
  <p:tag name="KSO_WM_UNIT_SUBTYPE" val="h"/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40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0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4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4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4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4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4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4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412.xml><?xml version="1.0" encoding="utf-8"?>
<p:tagLst xmlns:p="http://schemas.openxmlformats.org/presentationml/2006/main">
  <p:tag name="KSO_WM_UNIT_TYPE" val="i"/>
  <p:tag name="KSO_WM_UNIT_SUBTYPE" val="h"/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41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1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4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4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4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4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328"/>
</p:tagLst>
</file>

<file path=ppt/tags/tag4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328"/>
</p:tagLst>
</file>

<file path=ppt/tags/tag4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2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0204328"/>
  <p:tag name="KSO_WM_TEMPLATE_SUBCATEGORY" val="0"/>
  <p:tag name="KSO_WM_TEMPLATE_MASTER_TYPE" val="1"/>
  <p:tag name="KSO_WM_TEMPLATE_COLOR_TYPE" val="1"/>
  <p:tag name="KSO_WM_TEMPLATE_MASTER_THUMB_INDEX" val="12"/>
  <p:tag name="KSO_WM_TEMPLATE_THUMBS_INDEX" val="1、4、7、9、12、16、17、21、24、25、26、27、28、31、35、38、41"/>
</p:tagLst>
</file>

<file path=ppt/tags/tag4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7"/>
  <p:tag name="KSO_WM_UNIT_TYPE" val="a"/>
  <p:tag name="KSO_WM_UNIT_INDEX" val="1"/>
  <p:tag name="KSO_WM_UNIT_PRESET_TEXT" val="个人述职报告"/>
  <p:tag name="KSO_WM_TEMPLATE_CATEGORY" val="custom"/>
  <p:tag name="KSO_WM_TEMPLATE_INDEX" val="20204328"/>
  <p:tag name="KSO_WM_UNIT_ID" val="custom20204328_1*a*1"/>
  <p:tag name="KSO_WM_UNIT_ISNUMDGMTITLE" val="0"/>
</p:tagLst>
</file>

<file path=ppt/tags/tag4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PRESET_TEXT" val="汇报日期"/>
  <p:tag name="KSO_WM_UNIT_TYPE" val="b"/>
  <p:tag name="KSO_WM_UNIT_INDEX" val="3"/>
  <p:tag name="KSO_WM_TEMPLATE_CATEGORY" val="custom"/>
  <p:tag name="KSO_WM_TEMPLATE_INDEX" val="20204328"/>
  <p:tag name="KSO_WM_UNIT_ID" val="custom20204328_1*b*3"/>
  <p:tag name="KSO_WM_UNIT_ISNUMDGMTITLE" val="0"/>
  <p:tag name="KSO_WM_UNIT_VALUE" val="8"/>
</p:tagLst>
</file>

<file path=ppt/tags/tag4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PRESET_TEXT" val="汇报人姓名"/>
  <p:tag name="KSO_WM_UNIT_TYPE" val="b"/>
  <p:tag name="KSO_WM_UNIT_INDEX" val="2"/>
  <p:tag name="KSO_WM_TEMPLATE_CATEGORY" val="custom"/>
  <p:tag name="KSO_WM_TEMPLATE_INDEX" val="20204328"/>
  <p:tag name="KSO_WM_UNIT_ID" val="custom20204328_1*b*2"/>
  <p:tag name="KSO_WM_UNIT_ISNUMDGMTITLE" val="0"/>
  <p:tag name="KSO_WM_UNIT_VALUE" val="8"/>
</p:tagLst>
</file>

<file path=ppt/tags/tag429.xml><?xml version="1.0" encoding="utf-8"?>
<p:tagLst xmlns:p="http://schemas.openxmlformats.org/presentationml/2006/main">
  <p:tag name="KSO_WM_BEAUTIFY_FLAG" val="#wm#"/>
  <p:tag name="KSO_WM_TEMPLATE_SUBCATEGORY" val="0"/>
  <p:tag name="KSO_WM_SLIDE_ITEM_CNT" val="0"/>
  <p:tag name="KSO_WM_SLIDE_INDEX" val="1"/>
  <p:tag name="KSO_WM_TAG_VERSION" val="1.0"/>
  <p:tag name="KSO_WM_SLIDE_LAYOUT" val="a_b"/>
  <p:tag name="KSO_WM_SLIDE_LAYOUT_CNT" val="1_3"/>
  <p:tag name="KSO_WM_SLIDE_TYPE" val="title"/>
  <p:tag name="KSO_WM_SLIDE_SUBTYPE" val="pureTxt"/>
  <p:tag name="KSO_WM_TEMPLATE_MASTER_TYPE" val="1"/>
  <p:tag name="KSO_WM_TEMPLATE_COLOR_TYPE" val="1"/>
  <p:tag name="KSO_WM_TEMPLATE_CATEGORY" val="custom"/>
  <p:tag name="KSO_WM_TEMPLATE_INDEX" val="20204328"/>
  <p:tag name="KSO_WM_SLIDE_ID" val="custom20204328_1"/>
  <p:tag name="KSO_WM_TEMPLATE_MASTER_THUMB_INDEX" val="12"/>
  <p:tag name="KSO_WM_TEMPLATE_THUMBS_INDEX" val="1、4、7、9、12、16、17、21、24、25、26、27、28、31、35、38、4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COLOR_SCHEME_SHAPE_ID" val="131"/>
  <p:tag name="KSO_WM_UNIT_COLOR_SCHEME_PARENT_PAGE" val="0_4"/>
  <p:tag name="KSO_WM_UNIT_ISCONTENTSTITLE" val="0"/>
  <p:tag name="KSO_WM_UNIT_ISNUMDGMTITLE" val="0"/>
  <p:tag name="KSO_WM_UNIT_NOCLEAR" val="0"/>
  <p:tag name="KSO_WM_UNIT_VALUE" val="1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custom20204523_4*l_h_a*1_1_1"/>
  <p:tag name="KSO_WM_TEMPLATE_CATEGORY" val="custom"/>
  <p:tag name="KSO_WM_TEMPLATE_INDEX" val="20204523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3"/>
  <p:tag name="KSO_WM_UNIT_TEXT_FILL_TYPE" val="1"/>
  <p:tag name="KSO_WM_UNIT_USESOURCEFORMAT_APPLY" val="1"/>
</p:tagLst>
</file>

<file path=ppt/tags/tag431.xml><?xml version="1.0" encoding="utf-8"?>
<p:tagLst xmlns:p="http://schemas.openxmlformats.org/presentationml/2006/main">
  <p:tag name="KSO_WM_UNIT_COLOR_SCHEME_SHAPE_ID" val="132"/>
  <p:tag name="KSO_WM_UNIT_COLOR_SCHEME_PARENT_PAGE" val="0_4"/>
  <p:tag name="KSO_WM_UNIT_SUBTYPE" val="a"/>
  <p:tag name="KSO_WM_UNIT_NOCLEAR" val="0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custom20204523_4*l_h_f*1_1_1"/>
  <p:tag name="KSO_WM_TEMPLATE_CATEGORY" val="custom"/>
  <p:tag name="KSO_WM_TEMPLATE_INDEX" val="20204523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  <p:tag name="KSO_WM_UNIT_USESOURCEFORMAT_APPLY" val="1"/>
</p:tagLst>
</file>

<file path=ppt/tags/tag4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custom20204523_4*l_h_i*1_1_1"/>
  <p:tag name="KSO_WM_TEMPLATE_CATEGORY" val="custom"/>
  <p:tag name="KSO_WM_TEMPLATE_INDEX" val="20204523"/>
  <p:tag name="KSO_WM_UNIT_LAYERLEVEL" val="1_1_1"/>
  <p:tag name="KSO_WM_TAG_VERSION" val="1.0"/>
  <p:tag name="KSO_WM_BEAUTIFY_FLAG" val="#wm#"/>
  <p:tag name="KSO_WM_UNIT_TEXT_FILL_FORE_SCHEMECOLOR_INDEX" val="5"/>
  <p:tag name="KSO_WM_UNIT_TEXT_FILL_TYPE" val="1"/>
  <p:tag name="KSO_WM_UNIT_USESOURCEFORMAT_APPLY" val="1"/>
</p:tagLst>
</file>

<file path=ppt/tags/tag4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4523_4*l_h_i*1_1_1"/>
  <p:tag name="KSO_WM_TEMPLATE_CATEGORY" val="custom"/>
  <p:tag name="KSO_WM_TEMPLATE_INDEX" val="20204523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USESOURCEFORMAT_APPLY" val="1"/>
</p:tagLst>
</file>

<file path=ppt/tags/tag4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custom20204523_4*l_h_i*1_2_1"/>
  <p:tag name="KSO_WM_TEMPLATE_CATEGORY" val="custom"/>
  <p:tag name="KSO_WM_TEMPLATE_INDEX" val="20204523"/>
  <p:tag name="KSO_WM_UNIT_LAYERLEVEL" val="1_1_1"/>
  <p:tag name="KSO_WM_TAG_VERSION" val="1.0"/>
  <p:tag name="KSO_WM_BEAUTIFY_FLAG" val="#wm#"/>
  <p:tag name="KSO_WM_UNIT_TEXT_FILL_FORE_SCHEMECOLOR_INDEX" val="5"/>
  <p:tag name="KSO_WM_UNIT_TEXT_FILL_TYPE" val="1"/>
  <p:tag name="KSO_WM_UNIT_USESOURCEFORMAT_APPLY" val="1"/>
</p:tagLst>
</file>

<file path=ppt/tags/tag4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custom20204523_4*l_h_i*1_2_1"/>
  <p:tag name="KSO_WM_TEMPLATE_CATEGORY" val="custom"/>
  <p:tag name="KSO_WM_TEMPLATE_INDEX" val="20204523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USESOURCEFORMAT_APPLY" val="1"/>
</p:tagLst>
</file>

<file path=ppt/tags/tag436.xml><?xml version="1.0" encoding="utf-8"?>
<p:tagLst xmlns:p="http://schemas.openxmlformats.org/presentationml/2006/main">
  <p:tag name="KSO_WM_UNIT_COLOR_SCHEME_SHAPE_ID" val="131"/>
  <p:tag name="KSO_WM_UNIT_COLOR_SCHEME_PARENT_PAGE" val="0_4"/>
  <p:tag name="KSO_WM_UNIT_ISCONTENTSTITLE" val="0"/>
  <p:tag name="KSO_WM_UNIT_ISNUMDGMTITLE" val="0"/>
  <p:tag name="KSO_WM_UNIT_NOCLEAR" val="0"/>
  <p:tag name="KSO_WM_UNIT_VALUE" val="1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custom20204523_4*l_h_a*1_2_1"/>
  <p:tag name="KSO_WM_TEMPLATE_CATEGORY" val="custom"/>
  <p:tag name="KSO_WM_TEMPLATE_INDEX" val="20204523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3"/>
  <p:tag name="KSO_WM_UNIT_TEXT_FILL_TYPE" val="1"/>
  <p:tag name="KSO_WM_UNIT_USESOURCEFORMAT_APPLY" val="1"/>
</p:tagLst>
</file>

<file path=ppt/tags/tag437.xml><?xml version="1.0" encoding="utf-8"?>
<p:tagLst xmlns:p="http://schemas.openxmlformats.org/presentationml/2006/main">
  <p:tag name="KSO_WM_UNIT_COLOR_SCHEME_SHAPE_ID" val="132"/>
  <p:tag name="KSO_WM_UNIT_COLOR_SCHEME_PARENT_PAGE" val="0_4"/>
  <p:tag name="KSO_WM_UNIT_SUBTYPE" val="a"/>
  <p:tag name="KSO_WM_UNIT_NOCLEAR" val="0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custom20204523_4*l_h_f*1_2_1"/>
  <p:tag name="KSO_WM_TEMPLATE_CATEGORY" val="custom"/>
  <p:tag name="KSO_WM_TEMPLATE_INDEX" val="20204523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  <p:tag name="KSO_WM_UNIT_USESOURCEFORMAT_APPLY" val="1"/>
</p:tagLst>
</file>

<file path=ppt/tags/tag4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custom20204523_4*l_h_i*1_3_1"/>
  <p:tag name="KSO_WM_TEMPLATE_CATEGORY" val="custom"/>
  <p:tag name="KSO_WM_TEMPLATE_INDEX" val="20204523"/>
  <p:tag name="KSO_WM_UNIT_LAYERLEVEL" val="1_1_1"/>
  <p:tag name="KSO_WM_TAG_VERSION" val="1.0"/>
  <p:tag name="KSO_WM_BEAUTIFY_FLAG" val="#wm#"/>
  <p:tag name="KSO_WM_UNIT_TEXT_FILL_FORE_SCHEMECOLOR_INDEX" val="5"/>
  <p:tag name="KSO_WM_UNIT_TEXT_FILL_TYPE" val="1"/>
  <p:tag name="KSO_WM_UNIT_USESOURCEFORMAT_APPLY" val="1"/>
</p:tagLst>
</file>

<file path=ppt/tags/tag4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custom20204523_4*l_h_i*1_3_1"/>
  <p:tag name="KSO_WM_TEMPLATE_CATEGORY" val="custom"/>
  <p:tag name="KSO_WM_TEMPLATE_INDEX" val="20204523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USESOURCEFORMAT_APPLY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COLOR_SCHEME_SHAPE_ID" val="131"/>
  <p:tag name="KSO_WM_UNIT_COLOR_SCHEME_PARENT_PAGE" val="0_4"/>
  <p:tag name="KSO_WM_UNIT_ISCONTENTSTITLE" val="0"/>
  <p:tag name="KSO_WM_UNIT_ISNUMDGMTITLE" val="0"/>
  <p:tag name="KSO_WM_UNIT_NOCLEAR" val="0"/>
  <p:tag name="KSO_WM_UNIT_VALUE" val="1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custom20204523_4*l_h_a*1_3_1"/>
  <p:tag name="KSO_WM_TEMPLATE_CATEGORY" val="custom"/>
  <p:tag name="KSO_WM_TEMPLATE_INDEX" val="20204523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3"/>
  <p:tag name="KSO_WM_UNIT_TEXT_FILL_TYPE" val="1"/>
  <p:tag name="KSO_WM_UNIT_USESOURCEFORMAT_APPLY" val="1"/>
</p:tagLst>
</file>

<file path=ppt/tags/tag441.xml><?xml version="1.0" encoding="utf-8"?>
<p:tagLst xmlns:p="http://schemas.openxmlformats.org/presentationml/2006/main">
  <p:tag name="KSO_WM_UNIT_COLOR_SCHEME_SHAPE_ID" val="132"/>
  <p:tag name="KSO_WM_UNIT_COLOR_SCHEME_PARENT_PAGE" val="0_4"/>
  <p:tag name="KSO_WM_UNIT_SUBTYPE" val="a"/>
  <p:tag name="KSO_WM_UNIT_NOCLEAR" val="0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custom20204523_4*l_h_f*1_3_1"/>
  <p:tag name="KSO_WM_TEMPLATE_CATEGORY" val="custom"/>
  <p:tag name="KSO_WM_TEMPLATE_INDEX" val="20204523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  <p:tag name="KSO_WM_UNIT_USESOURCEFORMAT_APPLY" val="1"/>
</p:tagLst>
</file>

<file path=ppt/tags/tag442.xml><?xml version="1.0" encoding="utf-8"?>
<p:tagLst xmlns:p="http://schemas.openxmlformats.org/presentationml/2006/main">
  <p:tag name="KSO_WM_UNIT_ISCONTENTSTITLE" val="1"/>
  <p:tag name="KSO_WM_UNIT_ISNUMDGMTITLE" val="0"/>
  <p:tag name="KSO_WM_UNIT_NOCLEAR" val="0"/>
  <p:tag name="KSO_WM_UNIT_VALUE" val="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ID" val="custom20204523_4*a*1"/>
  <p:tag name="KSO_WM_TEMPLATE_CATEGORY" val="custom"/>
  <p:tag name="KSO_WM_TEMPLATE_INDEX" val="20204523"/>
  <p:tag name="KSO_WM_UNIT_LAYERLEVEL" val="1"/>
  <p:tag name="KSO_WM_TAG_VERSION" val="1.0"/>
  <p:tag name="KSO_WM_BEAUTIFY_FLAG" val="#wm#"/>
  <p:tag name="KSO_WM_UNIT_PRESET_TEXT" val="目录"/>
  <p:tag name="KSO_WM_UNIT_TEXT_FILL_FORE_SCHEMECOLOR_INDEX" val="13"/>
  <p:tag name="KSO_WM_UNIT_TEXT_FILL_TYPE" val="1"/>
  <p:tag name="KSO_WM_UNIT_USESOURCEFORMAT_APPLY" val="1"/>
</p:tagLst>
</file>

<file path=ppt/tags/tag443.xml><?xml version="1.0" encoding="utf-8"?>
<p:tagLst xmlns:p="http://schemas.openxmlformats.org/presentationml/2006/main">
  <p:tag name="KSO_WM_SLIDE_ID" val="custom20204523_4"/>
  <p:tag name="KSO_WM_TEMPLATE_SUBCATEGORY" val="0"/>
  <p:tag name="KSO_WM_TEMPLATE_MASTER_TYPE" val="1"/>
  <p:tag name="KSO_WM_TEMPLATE_COLOR_TYPE" val="1"/>
  <p:tag name="KSO_WM_SLIDE_TYPE" val="contents"/>
  <p:tag name="KSO_WM_SLIDE_SUBTYPE" val="diag"/>
  <p:tag name="KSO_WM_SLIDE_ITEM_CNT" val="4"/>
  <p:tag name="KSO_WM_SLIDE_INDEX" val="4"/>
  <p:tag name="KSO_WM_DIAGRAM_GROUP_CODE" val="l1-1"/>
  <p:tag name="KSO_WM_SLIDE_DIAGTYPE" val="l"/>
  <p:tag name="KSO_WM_TAG_VERSION" val="1.0"/>
  <p:tag name="KSO_WM_BEAUTIFY_FLAG" val="#wm#"/>
  <p:tag name="KSO_WM_TEMPLATE_CATEGORY" val="custom"/>
  <p:tag name="KSO_WM_TEMPLATE_INDEX" val="20204523"/>
  <p:tag name="KSO_WM_SLIDE_LAYOUT" val="a_l"/>
  <p:tag name="KSO_WM_SLIDE_LAYOUT_CNT" val="1_1"/>
</p:tagLst>
</file>

<file path=ppt/tags/tag444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NOCLEAR" val="0"/>
  <p:tag name="KSO_WM_UNIT_VALUE" val="2"/>
  <p:tag name="KSO_WM_UNIT_TYPE" val="e"/>
  <p:tag name="KSO_WM_UNIT_INDEX" val="1"/>
  <p:tag name="KSO_WM_UNIT_PRESET_TEXT" val="1"/>
  <p:tag name="KSO_WM_TEMPLATE_CATEGORY" val="custom"/>
  <p:tag name="KSO_WM_TEMPLATE_INDEX" val="20204447"/>
  <p:tag name="KSO_WM_UNIT_ID" val="custom20204447_7*e*1"/>
</p:tagLst>
</file>

<file path=ppt/tags/tag4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50"/>
  <p:tag name="KSO_WM_UNIT_TYPE" val="b"/>
  <p:tag name="KSO_WM_UNIT_INDEX" val="1"/>
  <p:tag name="KSO_WM_UNIT_PRESET_TEXT" val="单击此处添加副标题内容"/>
  <p:tag name="KSO_WM_TEMPLATE_CATEGORY" val="custom"/>
  <p:tag name="KSO_WM_TEMPLATE_INDEX" val="20204447"/>
  <p:tag name="KSO_WM_UNIT_ID" val="custom20204447_7*b*1"/>
  <p:tag name="KSO_WM_UNIT_ISNUMDGMTITLE" val="0"/>
</p:tagLst>
</file>

<file path=ppt/tags/tag4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9"/>
  <p:tag name="KSO_WM_UNIT_TYPE" val="a"/>
  <p:tag name="KSO_WM_UNIT_INDEX" val="1"/>
  <p:tag name="KSO_WM_UNIT_PRESET_TEXT" val="单击此处添加标题"/>
  <p:tag name="KSO_WM_TEMPLATE_CATEGORY" val="custom"/>
  <p:tag name="KSO_WM_TEMPLATE_INDEX" val="20204447"/>
  <p:tag name="KSO_WM_UNIT_ID" val="custom20204447_7*a*1"/>
  <p:tag name="KSO_WM_UNIT_ISNUMDGMTITLE" val="0"/>
</p:tagLst>
</file>

<file path=ppt/tags/tag447.xml><?xml version="1.0" encoding="utf-8"?>
<p:tagLst xmlns:p="http://schemas.openxmlformats.org/presentationml/2006/main">
  <p:tag name="KSO_WM_TEMPLATE_SUBCATEGORY" val="0"/>
  <p:tag name="KSO_WM_SLIDE_ITEM_CNT" val="0"/>
  <p:tag name="KSO_WM_SLIDE_INDEX" val="7"/>
  <p:tag name="KSO_WM_TAG_VERSION" val="1.0"/>
  <p:tag name="KSO_WM_BEAUTIFY_FLAG" val="#wm#"/>
  <p:tag name="KSO_WM_SLIDE_LAYOUT" val="a_b_e"/>
  <p:tag name="KSO_WM_SLIDE_LAYOUT_CNT" val="1_1_1"/>
  <p:tag name="KSO_WM_SLIDE_TYPE" val="sectionTitle"/>
  <p:tag name="KSO_WM_SLIDE_SUBTYPE" val="pureTxt"/>
  <p:tag name="KSO_WM_TEMPLATE_MASTER_TYPE" val="1"/>
  <p:tag name="KSO_WM_TEMPLATE_COLOR_TYPE" val="1"/>
  <p:tag name="KSO_WM_TEMPLATE_CATEGORY" val="custom"/>
  <p:tag name="KSO_WM_TEMPLATE_INDEX" val="20204447"/>
  <p:tag name="KSO_WM_SLIDE_ID" val="custom20204447_7"/>
</p:tagLst>
</file>

<file path=ppt/tags/tag448.xml><?xml version="1.0" encoding="utf-8"?>
<p:tagLst xmlns:p="http://schemas.openxmlformats.org/presentationml/2006/main">
  <p:tag name="KSO_WM_UNIT_COLOR_SCHEME_SHAPE_ID" val="11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LAYERLEVEL" val="1_1_1"/>
  <p:tag name="KSO_WM_TAG_VERSION" val="1.0"/>
  <p:tag name="KSO_WM_BEAUTIFY_FLAG" val="#wm#"/>
  <p:tag name="KSO_WM_TEMPLATE_CATEGORY" val="custom"/>
  <p:tag name="KSO_WM_TEMPLATE_INDEX" val="20204328"/>
  <p:tag name="KSO_WM_UNIT_ID" val="custom20204328_4*l_h_i*1_3_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449.xml><?xml version="1.0" encoding="utf-8"?>
<p:tagLst xmlns:p="http://schemas.openxmlformats.org/presentationml/2006/main">
  <p:tag name="KSO_WM_UNIT_ISCONTENTSTITLE" val="0"/>
  <p:tag name="KSO_WM_UNIT_COLOR_SCHEME_SHAPE_ID" val="12"/>
  <p:tag name="KSO_WM_UNIT_COLOR_SCHEME_PARENT_PAGE" val="0_3"/>
  <p:tag name="KSO_WM_UNIT_PRESET_TEXT" val="单击此处添加文本内容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LAYERLEVEL" val="1_1_1"/>
  <p:tag name="KSO_WM_TAG_VERSION" val="1.0"/>
  <p:tag name="KSO_WM_BEAUTIFY_FLAG" val="#wm#"/>
  <p:tag name="KSO_WM_TEMPLATE_CATEGORY" val="custom"/>
  <p:tag name="KSO_WM_TEMPLATE_INDEX" val="20204328"/>
  <p:tag name="KSO_WM_UNIT_ID" val="custom20204328_4*l_h_f*1_3_1"/>
  <p:tag name="KSO_WM_UNIT_SUBTYPE" val="a"/>
  <p:tag name="KSO_WM_UNIT_TEXT_FILL_FORE_SCHEMECOLOR_INDEX" val="13"/>
  <p:tag name="KSO_WM_UNIT_TEXT_FILL_TYPE" val="1"/>
  <p:tag name="KSO_WM_UNIT_USESOURCEFORMAT_APPLY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2"/>
  <p:tag name="KSO_WM_UNIT_LAYERLEVEL" val="1_1_1"/>
  <p:tag name="KSO_WM_TAG_VERSION" val="1.0"/>
  <p:tag name="KSO_WM_BEAUTIFY_FLAG" val="#wm#"/>
  <p:tag name="KSO_WM_TEMPLATE_CATEGORY" val="custom"/>
  <p:tag name="KSO_WM_TEMPLATE_INDEX" val="20204328"/>
  <p:tag name="KSO_WM_UNIT_ID" val="custom20204328_4*l_h_i*1_3_2"/>
  <p:tag name="KSO_WM_UNIT_TEXT_FILL_FORE_SCHEMECOLOR_INDEX" val="14"/>
  <p:tag name="KSO_WM_UNIT_TEXT_FILL_TYPE" val="1"/>
  <p:tag name="KSO_WM_UNIT_USESOURCEFORMAT_APPLY" val="1"/>
</p:tagLst>
</file>

<file path=ppt/tags/tag451.xml><?xml version="1.0" encoding="utf-8"?>
<p:tagLst xmlns:p="http://schemas.openxmlformats.org/presentationml/2006/main">
  <p:tag name="KSO_WM_UNIT_COLOR_SCHEME_SHAPE_ID" val="13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4328"/>
  <p:tag name="KSO_WM_UNIT_ID" val="custom20204328_4*l_h_i*1_2_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452.xml><?xml version="1.0" encoding="utf-8"?>
<p:tagLst xmlns:p="http://schemas.openxmlformats.org/presentationml/2006/main">
  <p:tag name="KSO_WM_UNIT_ISCONTENTSTITLE" val="0"/>
  <p:tag name="KSO_WM_UNIT_COLOR_SCHEME_SHAPE_ID" val="14"/>
  <p:tag name="KSO_WM_UNIT_COLOR_SCHEME_PARENT_PAGE" val="0_3"/>
  <p:tag name="KSO_WM_UNIT_PRESET_TEXT" val="单击此处添加文本内容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4328"/>
  <p:tag name="KSO_WM_UNIT_ID" val="custom20204328_4*l_h_f*1_2_1"/>
  <p:tag name="KSO_WM_UNIT_SUBTYPE" val="a"/>
  <p:tag name="KSO_WM_UNIT_TEXT_FILL_FORE_SCHEMECOLOR_INDEX" val="13"/>
  <p:tag name="KSO_WM_UNIT_TEXT_FILL_TYPE" val="1"/>
  <p:tag name="KSO_WM_UNIT_USESOURCEFORMAT_APPLY" val="1"/>
</p:tagLst>
</file>

<file path=ppt/tags/tag4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2"/>
  <p:tag name="KSO_WM_UNIT_LAYERLEVEL" val="1_1_1"/>
  <p:tag name="KSO_WM_TAG_VERSION" val="1.0"/>
  <p:tag name="KSO_WM_BEAUTIFY_FLAG" val="#wm#"/>
  <p:tag name="KSO_WM_TEMPLATE_CATEGORY" val="custom"/>
  <p:tag name="KSO_WM_TEMPLATE_INDEX" val="20204328"/>
  <p:tag name="KSO_WM_UNIT_ID" val="custom20204328_4*l_h_i*1_2_2"/>
  <p:tag name="KSO_WM_UNIT_TEXT_FILL_FORE_SCHEMECOLOR_INDEX" val="14"/>
  <p:tag name="KSO_WM_UNIT_TEXT_FILL_TYPE" val="1"/>
  <p:tag name="KSO_WM_UNIT_USESOURCEFORMAT_APPLY" val="1"/>
</p:tagLst>
</file>

<file path=ppt/tags/tag454.xml><?xml version="1.0" encoding="utf-8"?>
<p:tagLst xmlns:p="http://schemas.openxmlformats.org/presentationml/2006/main">
  <p:tag name="KSO_WM_UNIT_COLOR_SCHEME_SHAPE_ID" val="15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4328"/>
  <p:tag name="KSO_WM_UNIT_ID" val="custom20204328_4*l_h_i*1_1_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455.xml><?xml version="1.0" encoding="utf-8"?>
<p:tagLst xmlns:p="http://schemas.openxmlformats.org/presentationml/2006/main">
  <p:tag name="KSO_WM_UNIT_ISCONTENTSTITLE" val="0"/>
  <p:tag name="KSO_WM_UNIT_COLOR_SCHEME_SHAPE_ID" val="16"/>
  <p:tag name="KSO_WM_UNIT_COLOR_SCHEME_PARENT_PAGE" val="0_3"/>
  <p:tag name="KSO_WM_UNIT_PRESET_TEXT" val="单击此处添加文本内容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4328"/>
  <p:tag name="KSO_WM_UNIT_ID" val="custom20204328_4*l_h_f*1_1_1"/>
  <p:tag name="KSO_WM_UNIT_SUBTYPE" val="a"/>
  <p:tag name="KSO_WM_UNIT_TEXT_FILL_FORE_SCHEMECOLOR_INDEX" val="13"/>
  <p:tag name="KSO_WM_UNIT_TEXT_FILL_TYPE" val="1"/>
  <p:tag name="KSO_WM_UNIT_USESOURCEFORMAT_APPLY" val="1"/>
</p:tagLst>
</file>

<file path=ppt/tags/tag4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2"/>
  <p:tag name="KSO_WM_UNIT_LAYERLEVEL" val="1_1_1"/>
  <p:tag name="KSO_WM_TAG_VERSION" val="1.0"/>
  <p:tag name="KSO_WM_BEAUTIFY_FLAG" val="#wm#"/>
  <p:tag name="KSO_WM_TEMPLATE_CATEGORY" val="custom"/>
  <p:tag name="KSO_WM_TEMPLATE_INDEX" val="20204328"/>
  <p:tag name="KSO_WM_UNIT_ID" val="custom20204328_4*l_h_i*1_1_2"/>
  <p:tag name="KSO_WM_UNIT_TEXT_FILL_FORE_SCHEMECOLOR_INDEX" val="14"/>
  <p:tag name="KSO_WM_UNIT_TEXT_FILL_TYPE" val="1"/>
  <p:tag name="KSO_WM_UNIT_USESOURCEFORMAT_APPLY" val="1"/>
</p:tagLst>
</file>

<file path=ppt/tags/tag4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4_2"/>
  <p:tag name="KSO_WM_UNIT_LAYERLEVEL" val="1_1_1"/>
  <p:tag name="KSO_WM_TAG_VERSION" val="1.0"/>
  <p:tag name="KSO_WM_BEAUTIFY_FLAG" val="#wm#"/>
  <p:tag name="KSO_WM_TEMPLATE_CATEGORY" val="custom"/>
  <p:tag name="KSO_WM_TEMPLATE_INDEX" val="20204328"/>
  <p:tag name="KSO_WM_UNIT_ID" val="custom20204328_4*l_h_i*1_4_2"/>
  <p:tag name="KSO_WM_UNIT_TEXT_FILL_FORE_SCHEMECOLOR_INDEX" val="14"/>
  <p:tag name="KSO_WM_UNIT_TEXT_FILL_TYPE" val="1"/>
  <p:tag name="KSO_WM_UNIT_USESOURCEFORMAT_APPLY" val="1"/>
</p:tagLst>
</file>

<file path=ppt/tags/tag458.xml><?xml version="1.0" encoding="utf-8"?>
<p:tagLst xmlns:p="http://schemas.openxmlformats.org/presentationml/2006/main">
  <p:tag name="KSO_WM_UNIT_ISCONTENTSTITLE" val="1"/>
  <p:tag name="KSO_WM_UNIT_PRESET_TEXT" val="目录"/>
  <p:tag name="KSO_WM_UNIT_NOCLEAR" val="0"/>
  <p:tag name="KSO_WM_UNIT_VALUE" val="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LAYERLEVEL" val="1"/>
  <p:tag name="KSO_WM_TAG_VERSION" val="1.0"/>
  <p:tag name="KSO_WM_BEAUTIFY_FLAG" val="#wm#"/>
  <p:tag name="KSO_WM_TEMPLATE_CATEGORY" val="custom"/>
  <p:tag name="KSO_WM_TEMPLATE_INDEX" val="20204328"/>
  <p:tag name="KSO_WM_UNIT_ID" val="custom20204328_4*a*1"/>
  <p:tag name="KSO_WM_UNIT_ISNUMDGMTITLE" val="0"/>
  <p:tag name="KSO_WM_UNIT_TEXT_FILL_FORE_SCHEMECOLOR_INDEX" val="13"/>
  <p:tag name="KSO_WM_UNIT_TEXT_FILL_TYPE" val="1"/>
  <p:tag name="KSO_WM_UNIT_USESOURCEFORMAT_APPLY" val="1"/>
</p:tagLst>
</file>

<file path=ppt/tags/tag459.xml><?xml version="1.0" encoding="utf-8"?>
<p:tagLst xmlns:p="http://schemas.openxmlformats.org/presentationml/2006/main">
  <p:tag name="KSO_WM_TEMPLATE_SUBCATEGORY" val="0"/>
  <p:tag name="KSO_WM_SLIDE_TYPE" val="contents"/>
  <p:tag name="KSO_WM_SLIDE_SUBTYPE" val="diag"/>
  <p:tag name="KSO_WM_SLIDE_ITEM_CNT" val="4"/>
  <p:tag name="KSO_WM_SLIDE_INDEX" val="4"/>
  <p:tag name="KSO_WM_DIAGRAM_GROUP_CODE" val="l1-1"/>
  <p:tag name="KSO_WM_SLIDE_DIAGTYPE" val="l"/>
  <p:tag name="KSO_WM_TAG_VERSION" val="1.0"/>
  <p:tag name="KSO_WM_BEAUTIFY_FLAG" val="#wm#"/>
  <p:tag name="KSO_WM_SLIDE_LAYOUT" val="a_l"/>
  <p:tag name="KSO_WM_SLIDE_LAYOUT_CNT" val="1_1"/>
  <p:tag name="KSO_WM_TEMPLATE_MASTER_TYPE" val="1"/>
  <p:tag name="KSO_WM_TEMPLATE_COLOR_TYPE" val="1"/>
  <p:tag name="KSO_WM_TEMPLATE_CATEGORY" val="custom"/>
  <p:tag name="KSO_WM_TEMPLATE_INDEX" val="20204328"/>
  <p:tag name="KSO_WM_SLIDE_ID" val="custom20204328_4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5"/>
  <p:tag name="KSO_WM_UNIT_TYPE" val="e"/>
  <p:tag name="KSO_WM_UNIT_INDEX" val="1"/>
  <p:tag name="KSO_WM_UNIT_PRESET_TEXT" val="PART 01"/>
  <p:tag name="KSO_WM_TEMPLATE_CATEGORY" val="custom"/>
  <p:tag name="KSO_WM_TEMPLATE_INDEX" val="20204328"/>
  <p:tag name="KSO_WM_UNIT_ID" val="custom20204328_7*e*1"/>
</p:tagLst>
</file>

<file path=ppt/tags/tag4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i"/>
  <p:tag name="KSO_WM_UNIT_INDEX" val="1"/>
  <p:tag name="KSO_WM_TEMPLATE_CATEGORY" val="custom"/>
  <p:tag name="KSO_WM_TEMPLATE_INDEX" val="20204328"/>
  <p:tag name="KSO_WM_UNIT_ID" val="custom20204328_7*i*1"/>
</p:tagLst>
</file>

<file path=ppt/tags/tag4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i"/>
  <p:tag name="KSO_WM_UNIT_INDEX" val="2"/>
  <p:tag name="KSO_WM_TEMPLATE_CATEGORY" val="custom"/>
  <p:tag name="KSO_WM_TEMPLATE_INDEX" val="20204328"/>
  <p:tag name="KSO_WM_UNIT_ID" val="custom20204328_7*i*2"/>
</p:tagLst>
</file>

<file path=ppt/tags/tag4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i"/>
  <p:tag name="KSO_WM_UNIT_INDEX" val="3"/>
  <p:tag name="KSO_WM_TEMPLATE_CATEGORY" val="custom"/>
  <p:tag name="KSO_WM_TEMPLATE_INDEX" val="20204328"/>
  <p:tag name="KSO_WM_UNIT_ID" val="custom20204328_7*i*3"/>
</p:tagLst>
</file>

<file path=ppt/tags/tag4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50"/>
  <p:tag name="KSO_WM_UNIT_TYPE" val="b"/>
  <p:tag name="KSO_WM_UNIT_INDEX" val="1"/>
  <p:tag name="KSO_WM_UNIT_PRESET_TEXT" val="单击此处添加副标题内容"/>
  <p:tag name="KSO_WM_TEMPLATE_CATEGORY" val="custom"/>
  <p:tag name="KSO_WM_TEMPLATE_INDEX" val="20204328"/>
  <p:tag name="KSO_WM_UNIT_ID" val="custom20204328_7*b*1"/>
  <p:tag name="KSO_WM_UNIT_ISNUMDGMTITLE" val="0"/>
</p:tagLst>
</file>

<file path=ppt/tags/tag4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9"/>
  <p:tag name="KSO_WM_UNIT_TYPE" val="a"/>
  <p:tag name="KSO_WM_UNIT_INDEX" val="1"/>
  <p:tag name="KSO_WM_UNIT_PRESET_TEXT" val="单击此处添加标题"/>
  <p:tag name="KSO_WM_TEMPLATE_CATEGORY" val="custom"/>
  <p:tag name="KSO_WM_TEMPLATE_INDEX" val="20204328"/>
  <p:tag name="KSO_WM_UNIT_ID" val="custom20204328_7*a*1"/>
  <p:tag name="KSO_WM_UNIT_ISNUMDGMTITLE" val="0"/>
</p:tagLst>
</file>

<file path=ppt/tags/tag466.xml><?xml version="1.0" encoding="utf-8"?>
<p:tagLst xmlns:p="http://schemas.openxmlformats.org/presentationml/2006/main">
  <p:tag name="KSO_WM_TEMPLATE_SUBCATEGORY" val="0"/>
  <p:tag name="KSO_WM_SLIDE_ITEM_CNT" val="0"/>
  <p:tag name="KSO_WM_SLIDE_INDEX" val="7"/>
  <p:tag name="KSO_WM_TAG_VERSION" val="1.0"/>
  <p:tag name="KSO_WM_BEAUTIFY_FLAG" val="#wm#"/>
  <p:tag name="KSO_WM_SLIDE_LAYOUT" val="a_b_e"/>
  <p:tag name="KSO_WM_SLIDE_LAYOUT_CNT" val="1_1_1"/>
  <p:tag name="KSO_WM_SLIDE_TYPE" val="sectionTitle"/>
  <p:tag name="KSO_WM_SLIDE_SUBTYPE" val="pureTxt"/>
  <p:tag name="KSO_WM_TEMPLATE_MASTER_TYPE" val="1"/>
  <p:tag name="KSO_WM_TEMPLATE_COLOR_TYPE" val="1"/>
  <p:tag name="KSO_WM_TEMPLATE_CATEGORY" val="custom"/>
  <p:tag name="KSO_WM_TEMPLATE_INDEX" val="20204328"/>
  <p:tag name="KSO_WM_SLIDE_ID" val="custom20204328_7"/>
</p:tagLst>
</file>

<file path=ppt/tags/tag467.xml><?xml version="1.0" encoding="utf-8"?>
<p:tagLst xmlns:p="http://schemas.openxmlformats.org/presentationml/2006/main">
  <p:tag name="KSO_WM_UNIT_PLACING_PICTURE_USER_VIEWPORT" val="{&quot;height&quot;:2950,&quot;width&quot;:3610}"/>
</p:tagLst>
</file>

<file path=ppt/tags/tag468.xml><?xml version="1.0" encoding="utf-8"?>
<p:tagLst xmlns:p="http://schemas.openxmlformats.org/presentationml/2006/main">
  <p:tag name="KSO_WM_BEAUTIFY_FLAG" val="#wm#"/>
  <p:tag name="KSO_WM_TEMPLATE_CATEGORY" val="custom"/>
  <p:tag name="KSO_WM_TEMPLATE_INDEX" val="20204328"/>
</p:tagLst>
</file>

<file path=ppt/tags/tag469.xml><?xml version="1.0" encoding="utf-8"?>
<p:tagLst xmlns:p="http://schemas.openxmlformats.org/presentationml/2006/main">
  <p:tag name="KSO_WM_BEAUTIFY_FLAG" val="#wm#"/>
  <p:tag name="KSO_WM_TEMPLATE_CATEGORY" val="custom"/>
  <p:tag name="KSO_WM_TEMPLATE_INDEX" val="20204328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BEAUTIFY_FLAG" val="#wm#"/>
  <p:tag name="KSO_WM_TEMPLATE_CATEGORY" val="custom"/>
  <p:tag name="KSO_WM_TEMPLATE_INDEX" val="20204328"/>
</p:tagLst>
</file>

<file path=ppt/tags/tag471.xml><?xml version="1.0" encoding="utf-8"?>
<p:tagLst xmlns:p="http://schemas.openxmlformats.org/presentationml/2006/main">
  <p:tag name="KSO_WM_UNIT_COLOR_SCHEME_SHAPE_ID" val="50"/>
  <p:tag name="KSO_WM_UNIT_COLOR_SCHEME_PARENT_PAGE" val="0_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2"/>
  <p:tag name="KSO_WM_UNIT_ID" val="diagram20196492_3*i*2"/>
  <p:tag name="KSO_WM_TEMPLATE_CATEGORY" val="diagram"/>
  <p:tag name="KSO_WM_TEMPLATE_INDEX" val="20196492"/>
  <p:tag name="KSO_WM_UNIT_LAYERLEVEL" val="1"/>
  <p:tag name="KSO_WM_TAG_VERSION" val="1.0"/>
  <p:tag name="KSO_WM_BEAUTIFY_FLAG" val="#wm#"/>
  <p:tag name="KSO_WM_UNIT_LINE_FORE_SCHEMECOLOR_INDEX" val="14"/>
  <p:tag name="KSO_WM_UNIT_LINE_FILL_TYPE" val="2"/>
  <p:tag name="KSO_WM_UNIT_USESOURCEFORMAT_APPLY" val="1"/>
</p:tagLst>
</file>

<file path=ppt/tags/tag472.xml><?xml version="1.0" encoding="utf-8"?>
<p:tagLst xmlns:p="http://schemas.openxmlformats.org/presentationml/2006/main">
  <p:tag name="KSO_WM_UNIT_COLOR_SCHEME_SHAPE_ID" val="36"/>
  <p:tag name="KSO_WM_UNIT_COLOR_SCHEME_PARENT_PAGE" val="0_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3"/>
  <p:tag name="KSO_WM_UNIT_ID" val="diagram20196492_3*i*3"/>
  <p:tag name="KSO_WM_TEMPLATE_CATEGORY" val="diagram"/>
  <p:tag name="KSO_WM_TEMPLATE_INDEX" val="20196492"/>
  <p:tag name="KSO_WM_UNIT_LAYERLEVEL" val="1"/>
  <p:tag name="KSO_WM_TAG_VERSION" val="1.0"/>
  <p:tag name="KSO_WM_BEAUTIFY_FLAG" val="#wm#"/>
  <p:tag name="KSO_WM_UNIT_FILL_FORE_SCHEMECOLOR_INDEX" val="14"/>
  <p:tag name="KSO_WM_UNIT_FILL_BACK_SCHEMECOLOR_INDEX" val="14"/>
  <p:tag name="KSO_WM_UNIT_FILL_TYPE" val="2"/>
  <p:tag name="KSO_WM_UNIT_TEXT_FILL_FORE_SCHEMECOLOR_INDEX" val="14"/>
  <p:tag name="KSO_WM_UNIT_TEXT_FILL_TYPE" val="1"/>
  <p:tag name="KSO_WM_UNIT_USESOURCEFORMAT_APPLY" val="1"/>
</p:tagLst>
</file>

<file path=ppt/tags/tag473.xml><?xml version="1.0" encoding="utf-8"?>
<p:tagLst xmlns:p="http://schemas.openxmlformats.org/presentationml/2006/main">
  <p:tag name="KSO_WM_UNIT_COLOR_SCHEME_SHAPE_ID" val="5"/>
  <p:tag name="KSO_WM_UNIT_COLOR_SCHEME_PARENT_PAGE" val="0_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4"/>
  <p:tag name="KSO_WM_UNIT_ID" val="diagram20196492_3*i*4"/>
  <p:tag name="KSO_WM_TEMPLATE_CATEGORY" val="diagram"/>
  <p:tag name="KSO_WM_TEMPLATE_INDEX" val="20196492"/>
  <p:tag name="KSO_WM_UNIT_LAYERLEVEL" val="1"/>
  <p:tag name="KSO_WM_TAG_VERSION" val="1.0"/>
  <p:tag name="KSO_WM_BEAUTIFY_FLAG" val="#wm#"/>
  <p:tag name="KSO_WM_UNIT_LINE_FORE_SCHEMECOLOR_INDEX" val="14"/>
  <p:tag name="KSO_WM_UNIT_LINE_FILL_TYPE" val="2"/>
  <p:tag name="KSO_WM_UNIT_USESOURCEFORMAT_APPLY" val="1"/>
</p:tagLst>
</file>

<file path=ppt/tags/tag474.xml><?xml version="1.0" encoding="utf-8"?>
<p:tagLst xmlns:p="http://schemas.openxmlformats.org/presentationml/2006/main">
  <p:tag name="KSO_WM_UNIT_COLOR_SCHEME_SHAPE_ID" val="15"/>
  <p:tag name="KSO_WM_UNIT_COLOR_SCHEME_PARENT_PAGE" val="0_2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c"/>
  <p:tag name="KSO_WM_UNIT_TYPE" val="l_h_i"/>
  <p:tag name="KSO_WM_UNIT_INDEX" val="1_1_1"/>
  <p:tag name="KSO_WM_UNIT_ID" val="diagram20196492_4*l_h_i*1_1_1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475.xml><?xml version="1.0" encoding="utf-8"?>
<p:tagLst xmlns:p="http://schemas.openxmlformats.org/presentationml/2006/main">
  <p:tag name="KSO_WM_UNIT_COLOR_SCHEME_SHAPE_ID" val="2"/>
  <p:tag name="KSO_WM_UNIT_COLOR_SCHEME_PARENT_PAGE" val="0_2"/>
  <p:tag name="KSO_WM_UNIT_FOIL_COLOR" val="1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b"/>
  <p:tag name="KSO_WM_UNIT_TYPE" val="l_h_i"/>
  <p:tag name="KSO_WM_UNIT_INDEX" val="1_1_1"/>
  <p:tag name="KSO_WM_UNIT_ID" val="diagram20196492_4*l_h_i*1_1_1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476.xml><?xml version="1.0" encoding="utf-8"?>
<p:tagLst xmlns:p="http://schemas.openxmlformats.org/presentationml/2006/main">
  <p:tag name="KSO_WM_UNIT_COLOR_SCHEME_SHAPE_ID" val="3"/>
  <p:tag name="KSO_WM_UNIT_COLOR_SCHEME_PARENT_PAGE" val="0_2"/>
  <p:tag name="KSO_WM_UNIT_FOIL_COLOR" val="1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b"/>
  <p:tag name="KSO_WM_UNIT_TYPE" val="l_h_i"/>
  <p:tag name="KSO_WM_UNIT_INDEX" val="1_1_2"/>
  <p:tag name="KSO_WM_UNIT_ID" val="diagram20196492_4*l_h_i*1_1_2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FILL_FORE_SCHEMECOLOR_INDEX" val="13"/>
  <p:tag name="KSO_WM_UNIT_FILL_TYPE" val="1"/>
  <p:tag name="KSO_WM_UNIT_LINE_FORE_SCHEMECOLOR_INDEX" val="13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477.xml><?xml version="1.0" encoding="utf-8"?>
<p:tagLst xmlns:p="http://schemas.openxmlformats.org/presentationml/2006/main">
  <p:tag name="KSO_WM_UNIT_TEXT_PART_ID_V2" val="d-6-1"/>
  <p:tag name="KSO_WM_UNIT_COLOR_SCHEME_SHAPE_ID" val="20"/>
  <p:tag name="KSO_WM_UNIT_COLOR_SCHEME_PARENT_PAGE" val="0_2"/>
  <p:tag name="KSO_WM_UNIT_DIAGRAM_MODELTYPE" val="stripeEnum"/>
  <p:tag name="KSO_WM_UNIT_ISCONTENTSTITLE" val="0"/>
  <p:tag name="KSO_WM_UNIT_PRESET_TEXT" val="关键词"/>
  <p:tag name="KSO_WM_UNIT_NOCLEAR" val="0"/>
  <p:tag name="KSO_WM_UNIT_VALUE" val="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196492_4*l_h_a*1_1_1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478.xml><?xml version="1.0" encoding="utf-8"?>
<p:tagLst xmlns:p="http://schemas.openxmlformats.org/presentationml/2006/main">
  <p:tag name="KSO_WM_UNIT_TEXT_PART_ID_V2" val="d-1-1"/>
  <p:tag name="KSO_WM_UNIT_COLOR_SCHEME_SHAPE_ID" val="22"/>
  <p:tag name="KSO_WM_UNIT_COLOR_SCHEME_PARENT_PAGE" val="0_2"/>
  <p:tag name="KSO_WM_UNIT_DIAGRAM_MODELTYPE" val="stripeEnum"/>
  <p:tag name="KSO_WM_UNIT_PRESET_TEXT" val="点击此处添加正文，文字是您思想的提炼，请尽量言简意赅的阐述您的观点。"/>
  <p:tag name="KSO_WM_UNIT_NOCLEAR" val="0"/>
  <p:tag name="KSO_WM_UNIT_VALUE" val="6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196492_4*l_h_f*1_1_1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USESOURCEFORMAT_APPLY" val="1"/>
</p:tagLst>
</file>

<file path=ppt/tags/tag479.xml><?xml version="1.0" encoding="utf-8"?>
<p:tagLst xmlns:p="http://schemas.openxmlformats.org/presentationml/2006/main">
  <p:tag name="KSO_WM_UNIT_COLOR_SCHEME_SHAPE_ID" val="24"/>
  <p:tag name="KSO_WM_UNIT_COLOR_SCHEME_PARENT_PAGE" val="0_2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c"/>
  <p:tag name="KSO_WM_UNIT_TYPE" val="l_h_i"/>
  <p:tag name="KSO_WM_UNIT_INDEX" val="1_2_1"/>
  <p:tag name="KSO_WM_UNIT_ID" val="diagram20196492_4*l_h_i*1_2_1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UNIT_COLOR_SCHEME_SHAPE_ID" val="33"/>
  <p:tag name="KSO_WM_UNIT_COLOR_SCHEME_PARENT_PAGE" val="0_2"/>
  <p:tag name="KSO_WM_UNIT_FOIL_COLOR" val="1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b"/>
  <p:tag name="KSO_WM_UNIT_TYPE" val="l_h_i"/>
  <p:tag name="KSO_WM_UNIT_INDEX" val="1_2_1"/>
  <p:tag name="KSO_WM_UNIT_ID" val="diagram20196492_4*l_h_i*1_2_1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481.xml><?xml version="1.0" encoding="utf-8"?>
<p:tagLst xmlns:p="http://schemas.openxmlformats.org/presentationml/2006/main">
  <p:tag name="KSO_WM_UNIT_COLOR_SCHEME_SHAPE_ID" val="34"/>
  <p:tag name="KSO_WM_UNIT_COLOR_SCHEME_PARENT_PAGE" val="0_2"/>
  <p:tag name="KSO_WM_UNIT_FOIL_COLOR" val="1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b"/>
  <p:tag name="KSO_WM_UNIT_TYPE" val="l_h_i"/>
  <p:tag name="KSO_WM_UNIT_INDEX" val="1_2_2"/>
  <p:tag name="KSO_WM_UNIT_ID" val="diagram20196492_4*l_h_i*1_2_2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FILL_FORE_SCHEMECOLOR_INDEX" val="13"/>
  <p:tag name="KSO_WM_UNIT_FILL_TYPE" val="1"/>
  <p:tag name="KSO_WM_UNIT_LINE_FORE_SCHEMECOLOR_INDEX" val="13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482.xml><?xml version="1.0" encoding="utf-8"?>
<p:tagLst xmlns:p="http://schemas.openxmlformats.org/presentationml/2006/main">
  <p:tag name="KSO_WM_UNIT_TEXT_PART_ID_V2" val="d-6-1"/>
  <p:tag name="KSO_WM_UNIT_COLOR_SCHEME_SHAPE_ID" val="35"/>
  <p:tag name="KSO_WM_UNIT_COLOR_SCHEME_PARENT_PAGE" val="0_2"/>
  <p:tag name="KSO_WM_UNIT_DIAGRAM_MODELTYPE" val="stripeEnum"/>
  <p:tag name="KSO_WM_UNIT_ISCONTENTSTITLE" val="0"/>
  <p:tag name="KSO_WM_UNIT_PRESET_TEXT" val="关键词"/>
  <p:tag name="KSO_WM_UNIT_NOCLEAR" val="0"/>
  <p:tag name="KSO_WM_UNIT_VALUE" val="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196492_4*l_h_a*1_2_1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483.xml><?xml version="1.0" encoding="utf-8"?>
<p:tagLst xmlns:p="http://schemas.openxmlformats.org/presentationml/2006/main">
  <p:tag name="KSO_WM_UNIT_TEXT_PART_ID_V2" val="d-1-1"/>
  <p:tag name="KSO_WM_UNIT_COLOR_SCHEME_SHAPE_ID" val="37"/>
  <p:tag name="KSO_WM_UNIT_COLOR_SCHEME_PARENT_PAGE" val="0_2"/>
  <p:tag name="KSO_WM_UNIT_DIAGRAM_MODELTYPE" val="stripeEnum"/>
  <p:tag name="KSO_WM_UNIT_PRESET_TEXT" val="点击此处添加正文，文字是您思想的提炼，请尽量言简意赅的阐述您的观点。"/>
  <p:tag name="KSO_WM_UNIT_NOCLEAR" val="0"/>
  <p:tag name="KSO_WM_UNIT_VALUE" val="6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196492_4*l_h_f*1_2_1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USESOURCEFORMAT_APPLY" val="1"/>
</p:tagLst>
</file>

<file path=ppt/tags/tag484.xml><?xml version="1.0" encoding="utf-8"?>
<p:tagLst xmlns:p="http://schemas.openxmlformats.org/presentationml/2006/main">
  <p:tag name="KSO_WM_UNIT_COLOR_SCHEME_SHAPE_ID" val="39"/>
  <p:tag name="KSO_WM_UNIT_COLOR_SCHEME_PARENT_PAGE" val="0_2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c"/>
  <p:tag name="KSO_WM_UNIT_TYPE" val="l_h_i"/>
  <p:tag name="KSO_WM_UNIT_INDEX" val="1_3_1"/>
  <p:tag name="KSO_WM_UNIT_ID" val="diagram20196492_4*l_h_i*1_3_1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485.xml><?xml version="1.0" encoding="utf-8"?>
<p:tagLst xmlns:p="http://schemas.openxmlformats.org/presentationml/2006/main">
  <p:tag name="KSO_WM_UNIT_COLOR_SCHEME_SHAPE_ID" val="41"/>
  <p:tag name="KSO_WM_UNIT_COLOR_SCHEME_PARENT_PAGE" val="0_2"/>
  <p:tag name="KSO_WM_UNIT_FOIL_COLOR" val="1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b"/>
  <p:tag name="KSO_WM_UNIT_TYPE" val="l_h_i"/>
  <p:tag name="KSO_WM_UNIT_INDEX" val="1_3_1"/>
  <p:tag name="KSO_WM_UNIT_ID" val="diagram20196492_4*l_h_i*1_3_1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486.xml><?xml version="1.0" encoding="utf-8"?>
<p:tagLst xmlns:p="http://schemas.openxmlformats.org/presentationml/2006/main">
  <p:tag name="KSO_WM_UNIT_COLOR_SCHEME_SHAPE_ID" val="42"/>
  <p:tag name="KSO_WM_UNIT_COLOR_SCHEME_PARENT_PAGE" val="0_2"/>
  <p:tag name="KSO_WM_UNIT_FOIL_COLOR" val="1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b"/>
  <p:tag name="KSO_WM_UNIT_TYPE" val="l_h_i"/>
  <p:tag name="KSO_WM_UNIT_INDEX" val="1_3_2"/>
  <p:tag name="KSO_WM_UNIT_ID" val="diagram20196492_4*l_h_i*1_3_2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FILL_FORE_SCHEMECOLOR_INDEX" val="13"/>
  <p:tag name="KSO_WM_UNIT_FILL_TYPE" val="1"/>
  <p:tag name="KSO_WM_UNIT_LINE_FORE_SCHEMECOLOR_INDEX" val="13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487.xml><?xml version="1.0" encoding="utf-8"?>
<p:tagLst xmlns:p="http://schemas.openxmlformats.org/presentationml/2006/main">
  <p:tag name="KSO_WM_UNIT_TEXT_PART_ID_V2" val="d-6-1"/>
  <p:tag name="KSO_WM_UNIT_COLOR_SCHEME_SHAPE_ID" val="43"/>
  <p:tag name="KSO_WM_UNIT_COLOR_SCHEME_PARENT_PAGE" val="0_2"/>
  <p:tag name="KSO_WM_UNIT_DIAGRAM_MODELTYPE" val="stripeEnum"/>
  <p:tag name="KSO_WM_UNIT_ISCONTENTSTITLE" val="0"/>
  <p:tag name="KSO_WM_UNIT_PRESET_TEXT" val="关键词"/>
  <p:tag name="KSO_WM_UNIT_NOCLEAR" val="0"/>
  <p:tag name="KSO_WM_UNIT_VALUE" val="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196492_4*l_h_a*1_3_1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488.xml><?xml version="1.0" encoding="utf-8"?>
<p:tagLst xmlns:p="http://schemas.openxmlformats.org/presentationml/2006/main">
  <p:tag name="KSO_WM_UNIT_TEXT_PART_ID_V2" val="d-1-1"/>
  <p:tag name="KSO_WM_UNIT_COLOR_SCHEME_SHAPE_ID" val="44"/>
  <p:tag name="KSO_WM_UNIT_COLOR_SCHEME_PARENT_PAGE" val="0_2"/>
  <p:tag name="KSO_WM_UNIT_DIAGRAM_MODELTYPE" val="stripeEnum"/>
  <p:tag name="KSO_WM_UNIT_PRESET_TEXT" val="点击此处添加正文，文字是您思想的提炼，请尽量言简意赅的阐述您的观点。"/>
  <p:tag name="KSO_WM_UNIT_NOCLEAR" val="0"/>
  <p:tag name="KSO_WM_UNIT_VALUE" val="6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196492_4*l_h_f*1_3_1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USESOURCEFORMAT_APPLY" val="1"/>
</p:tagLst>
</file>

<file path=ppt/tags/tag489.xml><?xml version="1.0" encoding="utf-8"?>
<p:tagLst xmlns:p="http://schemas.openxmlformats.org/presentationml/2006/main">
  <p:tag name="KSO_WM_UNIT_COLOR_SCHEME_SHAPE_ID" val="24"/>
  <p:tag name="KSO_WM_UNIT_COLOR_SCHEME_PARENT_PAGE" val="0_2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c"/>
  <p:tag name="KSO_WM_UNIT_TYPE" val="l_h_i"/>
  <p:tag name="KSO_WM_UNIT_INDEX" val="1_4_1"/>
  <p:tag name="KSO_WM_UNIT_ID" val="diagram20196492_4*l_h_i*1_4_1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UNIT_COLOR_SCHEME_SHAPE_ID" val="33"/>
  <p:tag name="KSO_WM_UNIT_COLOR_SCHEME_PARENT_PAGE" val="0_2"/>
  <p:tag name="KSO_WM_UNIT_FOIL_COLOR" val="1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b"/>
  <p:tag name="KSO_WM_UNIT_TYPE" val="l_h_i"/>
  <p:tag name="KSO_WM_UNIT_INDEX" val="1_4_1"/>
  <p:tag name="KSO_WM_UNIT_ID" val="diagram20196492_4*l_h_i*1_4_1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491.xml><?xml version="1.0" encoding="utf-8"?>
<p:tagLst xmlns:p="http://schemas.openxmlformats.org/presentationml/2006/main">
  <p:tag name="KSO_WM_UNIT_COLOR_SCHEME_SHAPE_ID" val="34"/>
  <p:tag name="KSO_WM_UNIT_COLOR_SCHEME_PARENT_PAGE" val="0_2"/>
  <p:tag name="KSO_WM_UNIT_FOIL_COLOR" val="1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b"/>
  <p:tag name="KSO_WM_UNIT_TYPE" val="l_h_i"/>
  <p:tag name="KSO_WM_UNIT_INDEX" val="1_4_2"/>
  <p:tag name="KSO_WM_UNIT_ID" val="diagram20196492_4*l_h_i*1_4_2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FILL_FORE_SCHEMECOLOR_INDEX" val="13"/>
  <p:tag name="KSO_WM_UNIT_FILL_TYPE" val="1"/>
  <p:tag name="KSO_WM_UNIT_LINE_FORE_SCHEMECOLOR_INDEX" val="13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492.xml><?xml version="1.0" encoding="utf-8"?>
<p:tagLst xmlns:p="http://schemas.openxmlformats.org/presentationml/2006/main">
  <p:tag name="KSO_WM_UNIT_TEXT_PART_ID_V2" val="d-6-1"/>
  <p:tag name="KSO_WM_UNIT_COLOR_SCHEME_SHAPE_ID" val="35"/>
  <p:tag name="KSO_WM_UNIT_COLOR_SCHEME_PARENT_PAGE" val="0_2"/>
  <p:tag name="KSO_WM_UNIT_DIAGRAM_MODELTYPE" val="stripeEnum"/>
  <p:tag name="KSO_WM_UNIT_ISCONTENTSTITLE" val="0"/>
  <p:tag name="KSO_WM_UNIT_PRESET_TEXT" val="关键词"/>
  <p:tag name="KSO_WM_UNIT_NOCLEAR" val="0"/>
  <p:tag name="KSO_WM_UNIT_VALUE" val="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4_1"/>
  <p:tag name="KSO_WM_UNIT_ID" val="diagram20196492_4*l_h_a*1_4_1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493.xml><?xml version="1.0" encoding="utf-8"?>
<p:tagLst xmlns:p="http://schemas.openxmlformats.org/presentationml/2006/main">
  <p:tag name="KSO_WM_UNIT_TEXT_PART_ID_V2" val="d-1-1"/>
  <p:tag name="KSO_WM_UNIT_COLOR_SCHEME_SHAPE_ID" val="37"/>
  <p:tag name="KSO_WM_UNIT_COLOR_SCHEME_PARENT_PAGE" val="0_2"/>
  <p:tag name="KSO_WM_UNIT_DIAGRAM_MODELTYPE" val="stripeEnum"/>
  <p:tag name="KSO_WM_UNIT_PRESET_TEXT" val="点击此处添加正文，文字是您思想的提炼，请尽量言简意赅的阐述您的观点。"/>
  <p:tag name="KSO_WM_UNIT_NOCLEAR" val="0"/>
  <p:tag name="KSO_WM_UNIT_VALUE" val="6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diagram20196492_4*l_h_f*1_4_1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USESOURCEFORMAT_APPLY" val="1"/>
</p:tagLst>
</file>

<file path=ppt/tags/tag494.xml><?xml version="1.0" encoding="utf-8"?>
<p:tagLst xmlns:p="http://schemas.openxmlformats.org/presentationml/2006/main">
  <p:tag name="KSO_WM_UNIT_COLOR_SCHEME_SHAPE_ID" val="39"/>
  <p:tag name="KSO_WM_UNIT_COLOR_SCHEME_PARENT_PAGE" val="0_2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c"/>
  <p:tag name="KSO_WM_UNIT_TYPE" val="l_h_i"/>
  <p:tag name="KSO_WM_UNIT_INDEX" val="1_5_1"/>
  <p:tag name="KSO_WM_UNIT_ID" val="diagram20196492_4*l_h_i*1_5_1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495.xml><?xml version="1.0" encoding="utf-8"?>
<p:tagLst xmlns:p="http://schemas.openxmlformats.org/presentationml/2006/main">
  <p:tag name="KSO_WM_UNIT_COLOR_SCHEME_SHAPE_ID" val="41"/>
  <p:tag name="KSO_WM_UNIT_COLOR_SCHEME_PARENT_PAGE" val="0_2"/>
  <p:tag name="KSO_WM_UNIT_FOIL_COLOR" val="1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b"/>
  <p:tag name="KSO_WM_UNIT_TYPE" val="l_h_i"/>
  <p:tag name="KSO_WM_UNIT_INDEX" val="1_5_1"/>
  <p:tag name="KSO_WM_UNIT_ID" val="diagram20196492_4*l_h_i*1_5_1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496.xml><?xml version="1.0" encoding="utf-8"?>
<p:tagLst xmlns:p="http://schemas.openxmlformats.org/presentationml/2006/main">
  <p:tag name="KSO_WM_UNIT_COLOR_SCHEME_SHAPE_ID" val="42"/>
  <p:tag name="KSO_WM_UNIT_COLOR_SCHEME_PARENT_PAGE" val="0_2"/>
  <p:tag name="KSO_WM_UNIT_FOIL_COLOR" val="1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b"/>
  <p:tag name="KSO_WM_UNIT_TYPE" val="l_h_i"/>
  <p:tag name="KSO_WM_UNIT_INDEX" val="1_5_2"/>
  <p:tag name="KSO_WM_UNIT_ID" val="diagram20196492_4*l_h_i*1_5_2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FILL_FORE_SCHEMECOLOR_INDEX" val="13"/>
  <p:tag name="KSO_WM_UNIT_FILL_TYPE" val="1"/>
  <p:tag name="KSO_WM_UNIT_LINE_FORE_SCHEMECOLOR_INDEX" val="13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497.xml><?xml version="1.0" encoding="utf-8"?>
<p:tagLst xmlns:p="http://schemas.openxmlformats.org/presentationml/2006/main">
  <p:tag name="KSO_WM_UNIT_TEXT_PART_ID_V2" val="d-6-1"/>
  <p:tag name="KSO_WM_UNIT_COLOR_SCHEME_SHAPE_ID" val="43"/>
  <p:tag name="KSO_WM_UNIT_COLOR_SCHEME_PARENT_PAGE" val="0_2"/>
  <p:tag name="KSO_WM_UNIT_DIAGRAM_MODELTYPE" val="stripeEnum"/>
  <p:tag name="KSO_WM_UNIT_ISCONTENTSTITLE" val="0"/>
  <p:tag name="KSO_WM_UNIT_PRESET_TEXT" val="关键词"/>
  <p:tag name="KSO_WM_UNIT_NOCLEAR" val="0"/>
  <p:tag name="KSO_WM_UNIT_VALUE" val="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5_1"/>
  <p:tag name="KSO_WM_UNIT_ID" val="diagram20196492_4*l_h_a*1_5_1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498.xml><?xml version="1.0" encoding="utf-8"?>
<p:tagLst xmlns:p="http://schemas.openxmlformats.org/presentationml/2006/main">
  <p:tag name="KSO_WM_UNIT_TEXT_PART_ID_V2" val="d-1-1"/>
  <p:tag name="KSO_WM_UNIT_COLOR_SCHEME_SHAPE_ID" val="44"/>
  <p:tag name="KSO_WM_UNIT_COLOR_SCHEME_PARENT_PAGE" val="0_2"/>
  <p:tag name="KSO_WM_UNIT_DIAGRAM_MODELTYPE" val="stripeEnum"/>
  <p:tag name="KSO_WM_UNIT_PRESET_TEXT" val="点击此处添加正文，文字是您思想的提炼，请尽量言简意赅的阐述您的观点。"/>
  <p:tag name="KSO_WM_UNIT_NOCLEAR" val="0"/>
  <p:tag name="KSO_WM_UNIT_VALUE" val="6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5_1"/>
  <p:tag name="KSO_WM_UNIT_ID" val="diagram20196492_4*l_h_f*1_5_1"/>
  <p:tag name="KSO_WM_TEMPLATE_CATEGORY" val="diagram"/>
  <p:tag name="KSO_WM_TEMPLATE_INDEX" val="20196492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USESOURCEFORMAT_APPLY" val="1"/>
</p:tagLst>
</file>

<file path=ppt/tags/tag499.xml><?xml version="1.0" encoding="utf-8"?>
<p:tagLst xmlns:p="http://schemas.openxmlformats.org/presentationml/2006/main">
  <p:tag name="KSO_WM_BEAUTIFY_FLAG" val="#wm#"/>
  <p:tag name="KSO_WM_TEMPLATE_CATEGORY" val="diagram"/>
  <p:tag name="KSO_WM_TEMPLATE_INDEX" val="20196492"/>
  <p:tag name="KSO_WM_SLIDE_COLORSCHEME_VERSION" val="3.2"/>
  <p:tag name="KSO_WM_SLIDE_ID" val="diagram20196492_3"/>
  <p:tag name="KSO_WM_TEMPLATE_SUBCATEGORY" val="0"/>
  <p:tag name="KSO_WM_TEMPLATE_MASTER_TYPE" val="0"/>
  <p:tag name="KSO_WM_TEMPLATE_COLOR_TYPE" val="1"/>
  <p:tag name="KSO_WM_SLIDE_TYPE" val="text"/>
  <p:tag name="KSO_WM_SLIDE_SUBTYPE" val="diag"/>
  <p:tag name="KSO_WM_SLIDE_ITEM_CNT" val="5"/>
  <p:tag name="KSO_WM_SLIDE_INDEX" val="3"/>
  <p:tag name="KSO_WM_SLIDE_SIZE" val="724.85*265.7"/>
  <p:tag name="KSO_WM_SLIDE_POSITION" val="117.6*137.15"/>
  <p:tag name="KSO_WM_DIAGRAM_GROUP_CODE" val="l1-1"/>
  <p:tag name="KSO_WM_SLIDE_DIAGTYPE" val="l"/>
  <p:tag name="KSO_WM_TAG_VERSION" val="1.0"/>
  <p:tag name="KSO_WM_SLIDE_LAYOUT" val="l"/>
  <p:tag name="KSO_WM_SLIDE_LAYOUT_CNT" val="1"/>
</p:tagLst>
</file>

<file path=ppt/tags/tag5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321_1*a*1"/>
  <p:tag name="KSO_WM_TEMPLATE_CATEGORY" val="diagram"/>
  <p:tag name="KSO_WM_TEMPLATE_INDEX" val="20200321"/>
  <p:tag name="KSO_WM_UNIT_LAYERLEVEL" val="1"/>
  <p:tag name="KSO_WM_TAG_VERSION" val="1.0"/>
  <p:tag name="KSO_WM_BEAUTIFY_FLAG" val="#wm#"/>
  <p:tag name="KSO_WM_UNIT_ISNUMDGMTITLE" val="0"/>
  <p:tag name="KSO_WM_UNIT_SHOW_EDIT_AREA_INDICATION" val="1"/>
  <p:tag name="KSO_WM_UNIT_PLACING_PICTURE_MD4" val="0"/>
  <p:tag name="KSO_WM_UNIT_DEFAULT_FONT" val="32;36;4"/>
  <p:tag name="KSO_WM_UNIT_BLOCK" val="0"/>
  <p:tag name="KSO_WM_UNIT_SM_LIMIT_TYPE" val="1"/>
</p:tagLst>
</file>

<file path=ppt/tags/tag501.xml><?xml version="1.0" encoding="utf-8"?>
<p:tagLst xmlns:p="http://schemas.openxmlformats.org/presentationml/2006/main">
  <p:tag name="KSO_WM_UNIT_PRESET_TEXT" val="点击输入正文"/>
  <p:tag name="KSO_WM_UNIT_NOCLEAR" val="0"/>
  <p:tag name="KSO_WM_UNIT_VALUE" val="15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321_1*f*1"/>
  <p:tag name="KSO_WM_TEMPLATE_CATEGORY" val="diagram"/>
  <p:tag name="KSO_WM_TEMPLATE_INDEX" val="20200321"/>
  <p:tag name="KSO_WM_UNIT_LAYERLEVEL" val="1"/>
  <p:tag name="KSO_WM_TAG_VERSION" val="1.0"/>
  <p:tag name="KSO_WM_BEAUTIFY_FLAG" val="#wm#"/>
  <p:tag name="KSO_WM_UNIT_SHOW_EDIT_AREA_INDICATION" val="1"/>
  <p:tag name="KSO_WM_UNIT_PLACING_PICTURE_MD4" val="0"/>
  <p:tag name="KSO_WM_UNIT_DEFAULT_FONT" val="14;18;2"/>
  <p:tag name="KSO_WM_UNIT_BLOCK" val="0"/>
</p:tagLst>
</file>

<file path=ppt/tags/tag5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0321_1*i*1"/>
  <p:tag name="KSO_WM_TEMPLATE_CATEGORY" val="diagram"/>
  <p:tag name="KSO_WM_TEMPLATE_INDEX" val="20200321"/>
  <p:tag name="KSO_WM_UNIT_LAYERLEVEL" val="1"/>
  <p:tag name="KSO_WM_TAG_VERSION" val="1.0"/>
  <p:tag name="KSO_WM_BEAUTIFY_FLAG" val="#wm#"/>
  <p:tag name="KSO_WM_UNIT_PLACING_PICTURE_MD4" val="0"/>
  <p:tag name="KSO_WM_UNIT_BLOCK" val="0"/>
  <p:tag name="KSO_WM_UNIT_SM_LIMIT_TYPE" val="1"/>
  <p:tag name="KSO_WM_UNIT_DECORATE_INFO" val="{&quot;DecorateInfoX&quot;:{&quot;IsLeft&quot;:true,&quot;IsRight&quot;:false,&quot;IsAbs&quot;:false},&quot;DecorateInfoY&quot;:{&quot;IsTop&quot;:true,&quot;IsBottom&quot;:false,&quot;IsAbs&quot;:false}}"/>
</p:tagLst>
</file>

<file path=ppt/tags/tag5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321_1*i*2"/>
  <p:tag name="KSO_WM_TEMPLATE_CATEGORY" val="diagram"/>
  <p:tag name="KSO_WM_TEMPLATE_INDEX" val="20200321"/>
  <p:tag name="KSO_WM_UNIT_LAYERLEVEL" val="1"/>
  <p:tag name="KSO_WM_TAG_VERSION" val="1.0"/>
  <p:tag name="KSO_WM_BEAUTIFY_FLAG" val="#wm#"/>
  <p:tag name="KSO_WM_UNIT_PLACING_PICTURE_MD4" val="0"/>
  <p:tag name="KSO_WM_UNIT_SM_LIMIT_TYPE" val="1"/>
</p:tagLst>
</file>

<file path=ppt/tags/tag5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0321_1*i*3"/>
  <p:tag name="KSO_WM_TEMPLATE_CATEGORY" val="diagram"/>
  <p:tag name="KSO_WM_TEMPLATE_INDEX" val="20200321"/>
  <p:tag name="KSO_WM_UNIT_LAYERLEVEL" val="1"/>
  <p:tag name="KSO_WM_TAG_VERSION" val="1.0"/>
  <p:tag name="KSO_WM_BEAUTIFY_FLAG" val="#wm#"/>
  <p:tag name="KSO_WM_UNIT_PLACING_PICTURE_MD4" val="0"/>
  <p:tag name="KSO_WM_UNIT_SM_LIMIT_TYPE" val="1"/>
</p:tagLst>
</file>

<file path=ppt/tags/tag505.xml><?xml version="1.0" encoding="utf-8"?>
<p:tagLst xmlns:p="http://schemas.openxmlformats.org/presentationml/2006/main">
  <p:tag name="KSO_WM_UNIT_PLACING_PICTURE_USER_VIEWPORT" val="{&quot;height&quot;:6200,&quot;width&quot;:8720}"/>
</p:tagLst>
</file>

<file path=ppt/tags/tag506.xml><?xml version="1.0" encoding="utf-8"?>
<p:tagLst xmlns:p="http://schemas.openxmlformats.org/presentationml/2006/main">
  <p:tag name="KSO_WM_BEAUTIFY_FLAG" val="#wm#"/>
  <p:tag name="KSO_WM_TEMPLATE_CATEGORY" val="diagram"/>
  <p:tag name="KSO_WM_TEMPLATE_INDEX" val="20200321"/>
  <p:tag name="KSO_WM_SLIDE_ID" val="diagram20200321_1"/>
  <p:tag name="KSO_WM_TEMPLATE_SUBCATEGORY" val="11"/>
  <p:tag name="KSO_WM_SLIDE_ITEM_CNT" val="0"/>
  <p:tag name="KSO_WM_SLIDE_INDEX" val="1"/>
  <p:tag name="KSO_WM_TAG_VERSION" val="1.0"/>
  <p:tag name="KSO_WM_SLIDE_LAYOUT" val="a_d_f"/>
  <p:tag name="KSO_WM_SLIDE_LAYOUT_CNT" val="1_1_1"/>
  <p:tag name="KSO_WM_SLIDE_TYPE" val="text"/>
  <p:tag name="KSO_WM_SLIDE_SUBTYPE" val="picTxt"/>
  <p:tag name="KSO_WM_SLIDE_SIZE" val="866*458"/>
  <p:tag name="KSO_WM_SLIDE_POSITION" val="47*34"/>
  <p:tag name="KSO_WM_TEMPLATE_MASTER_TYPE" val="0"/>
  <p:tag name="KSO_WM_TEMPLATE_COLOR_TYPE" val="1"/>
  <p:tag name="KSO_WM_UNIT_SHOW_EDIT_AREA_INDICATION" val="1"/>
  <p:tag name="KSO_WM_SLIDE_LAYOUT_INFO" val="{&quot;direction&quot;:0,&quot;horizontalAlign&quot;:-1,&quot;verticalAlign&quot;:-1,&quot;type&quot;:1,&quot;diagramDirection&quot;:0,&quot;canSetOverLayout&quot;:0,&quot;isOverLayout&quot;:0,&quot;normalSize&quot;:{&quot;size1&quot;:24.6},&quot;minSize&quot;:{&quot;size1&quot;:24.6},&quot;maxSize&quot;:{&quot;size1&quot;:32.8},&quot;edge&quot;:{&quot;left&quot;:true,&quot;top&quot;:true,&quot;right&quot;:true,&quot;bottom&quot;:true},&quot;backgroundInfo&quot;:[{&quot;type&quot;:&quot;general&quot;,&quot;left&quot;:0.0,&quot;top&quot;:0.0,&quot;right&quot;:0.0,&quot;bottom&quot;:0.0,&quot;leftAbs&quot;:false,&quot;topAbs&quot;:false,&quot;rightAbs&quot;:false,&quot;bottomAbs&quot;:false},{&quot;type&quot;:&quot;frame&quot;,&quot;left&quot;:0.0,&quot;top&quot;:0.0,&quot;right&quot;:0.0,&quot;bottom&quot;:0.0,&quot;leftAbs&quot;:false,&quot;topAbs&quot;:false,&quot;rightAbs&quot;:false,&quot;bottomAbs&quot;:false}],&quot;subLayout&quot;:[{&quot;direction&quot;:0,&quot;horizontalAlign&quot;:0,&quot;verticalAlign&quot;:1,&quot;type&quot;:0,&quot;diagramDirection&quot;:0,&quot;canSetOverLayout&quot;:0,&quot;isOverLayout&quot;:0,&quot;margin&quot;:{&quot;left&quot;:1.69,&quot;top&quot;:1.69,&quot;right&quot;:1.69,&quot;bottom&quot;:1.244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68.1},&quot;minSize&quot;:{&quot;size1&quot;:36.2},&quot;maxSize&quot;:{&quot;size1&quot;:68.1},&quot;edge&quot;:{&quot;left&quot;:true,&quot;top&quot;:false,&quot;right&quot;:true,&quot;bottom&quot;:true},&quot;backgroundInfo&quot;:[{&quot;type&quot;:&quot;bottomTop&quot;,&quot;left&quot;:0.0,&quot;top&quot;:-0.05835757,&quot;right&quot;:0.0,&quot;bottom&quot;:0.05835757,&quot;leftAbs&quot;:false,&quot;topAbs&quot;:false,&quot;rightAbs&quot;:false,&quot;bottomAbs&quot;:false}],&quot;subLayout&quot;:[{&quot;direction&quot;:0,&quot;horizontalAlign&quot;:0,&quot;verticalAlign&quot;:1,&quot;type&quot;:1,&quot;diagramDirection&quot;:0,&quot;canSetOverLayout&quot;:1,&quot;isOverLayout&quot;:0,&quot;margin&quot;:{&quot;left&quot;:1.703,&quot;top&quot;:0.026,&quot;right&quot;:1.034,&quot;bottom&quot;:1.69},&quot;marginOverLayout&quot;:{&quot;left&quot;:0.0,&quot;top&quot;:0.026,&quot;right&quot;:1.034,&quot;bottom&quot;:1.69},&quot;edge&quot;:{&quot;left&quot;:true,&quot;top&quot;:false,&quot;right&quot;:false,&quot;bottom&quot;:true}},{&quot;direction&quot;:0,&quot;horizontalAlign&quot;:0,&quot;verticalAlign&quot;:1,&quot;type&quot;:0,&quot;diagramDirection&quot;:0,&quot;canSetOverLayout&quot;:0,&quot;isOverLayout&quot;:0,&quot;margin&quot;:{&quot;left&quot;:0.026,&quot;top&quot;:0.026,&quot;right&quot;:1.69,&quot;bottom&quot;:1.69},&quot;edge&quot;:{&quot;left&quot;:false,&quot;top&quot;:false,&quot;right&quot;:true,&quot;bottom&quot;:true}}]}]}"/>
  <p:tag name="KSO_WM_SLIDE_CAN_ADD_NAVIGATION" val="1"/>
  <p:tag name="KSO_WM_SLIDE_BACKGROUND" val="[&quot;general&quot;,&quot;frame&quot;,&quot;bottomTop&quot;]"/>
  <p:tag name="KSO_WM_SLIDE_RATIO" val="1.777778"/>
</p:tagLst>
</file>

<file path=ppt/tags/tag507.xml><?xml version="1.0" encoding="utf-8"?>
<p:tagLst xmlns:p="http://schemas.openxmlformats.org/presentationml/2006/main">
  <p:tag name="KSO_WM_SLIDE_BACKGROUND_TYPE" val="general"/>
  <p:tag name="KSO_WM_UNIT_TYPE" val="i"/>
  <p:tag name="KSO_WM_UNIT_INDEX" val="1"/>
  <p:tag name="KSO_WM_TEMPLATE_CATEGORY" val="custom"/>
  <p:tag name="KSO_WM_TEMPLATE_INDEX" val="20204328"/>
  <p:tag name="KSO_WM_UNIT_ID" val="custom20204328_9*i*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</p:tagLst>
</file>

<file path=ppt/tags/tag508.xml><?xml version="1.0" encoding="utf-8"?>
<p:tagLst xmlns:p="http://schemas.openxmlformats.org/presentationml/2006/main">
  <p:tag name="KSO_WM_SLIDE_BACKGROUND_TYPE" val="general"/>
  <p:tag name="KSO_WM_UNIT_TYPE" val="i"/>
  <p:tag name="KSO_WM_UNIT_INDEX" val="2"/>
  <p:tag name="KSO_WM_TEMPLATE_CATEGORY" val="custom"/>
  <p:tag name="KSO_WM_TEMPLATE_INDEX" val="20204328"/>
  <p:tag name="KSO_WM_UNIT_ID" val="custom20204328_9*i*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</p:tagLst>
</file>

<file path=ppt/tags/tag5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您的正文已经简明扼要，字字珠玑，但信息却错综复杂，需要用更多的文字来表述；"/>
  <p:tag name="KSO_WM_UNIT_NOCLEAR" val="0"/>
  <p:tag name="KSO_WM_UNIT_VALUE" val="288"/>
  <p:tag name="KSO_WM_UNIT_TYPE" val="f"/>
  <p:tag name="KSO_WM_UNIT_INDEX" val="1"/>
  <p:tag name="KSO_WM_UNIT_BLOCK" val="0"/>
  <p:tag name="KSO_WM_TEMPLATE_CATEGORY" val="custom"/>
  <p:tag name="KSO_WM_TEMPLATE_INDEX" val="20204328"/>
  <p:tag name="KSO_WM_UNIT_ID" val="custom20204328_9*f*1"/>
  <p:tag name="KSO_WM_UNIT_SUBTYPE" val="a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PRESET_TEXT" val="单击此处添加大标题"/>
  <p:tag name="KSO_WM_UNIT_NOCLEAR" val="0"/>
  <p:tag name="KSO_WM_UNIT_VALUE" val="26"/>
  <p:tag name="KSO_WM_UNIT_TYPE" val="a"/>
  <p:tag name="KSO_WM_UNIT_INDEX" val="1"/>
  <p:tag name="KSO_WM_UNIT_BLOCK" val="0"/>
  <p:tag name="KSO_WM_TEMPLATE_CATEGORY" val="custom"/>
  <p:tag name="KSO_WM_TEMPLATE_INDEX" val="20204328"/>
  <p:tag name="KSO_WM_UNIT_ID" val="custom20204328_9*a*1"/>
  <p:tag name="KSO_WM_UNIT_ISNUMDGMTITLE" val="0"/>
</p:tagLst>
</file>

<file path=ppt/tags/tag511.xml><?xml version="1.0" encoding="utf-8"?>
<p:tagLst xmlns:p="http://schemas.openxmlformats.org/presentationml/2006/main">
  <p:tag name="KSO_WM_TEMPLATE_SUBCATEGORY" val="0"/>
  <p:tag name="KSO_WM_SLIDE_ITEM_CNT" val="0"/>
  <p:tag name="KSO_WM_SLIDE_INDEX" val="9"/>
  <p:tag name="KSO_WM_TAG_VERSION" val="1.0"/>
  <p:tag name="KSO_WM_BEAUTIFY_FLAG" val="#wm#"/>
  <p:tag name="KSO_WM_SLIDE_TYPE" val="text"/>
  <p:tag name="KSO_WM_SLIDE_SIZE" val="959*481"/>
  <p:tag name="KSO_WM_SLIDE_POSITION" val="0*0"/>
  <p:tag name="KSO_WM_SLIDE_LAYOUT" val="a_d_f"/>
  <p:tag name="KSO_WM_SLIDE_LAYOUT_CNT" val="1_1_2"/>
  <p:tag name="KSO_WM_SLIDE_SUBTYPE" val="picTxt"/>
  <p:tag name="KSO_WM_SLIDE_LAYOUT_INFO" val="{&quot;direction&quot;:0,&quot;horizontalAlign&quot;:-1,&quot;verticalAlign&quot;:-1,&quot;type&quot;:0,&quot;diagramDirection&quot;:0,&quot;canSetOverLayout&quot;:0,&quot;isOverLayout&quot;:0,&quot;margin&quot;:{&quot;left&quot;:1.69,&quot;top&quot;:1.69,&quot;right&quot;:1.69,&quot;bottom&quot;:1.69},&quot;edge&quot;:{&quot;left&quot;:true,&quot;top&quot;:true,&quot;right&quot;:true,&quot;bottom&quot;:true},&quot;backgroundInfo&quot;:[{&quot;type&quot;:&quot;general&quot;,&quot;left&quot;:0.0,&quot;top&quot;:0.0,&quot;right&quot;:0.0,&quot;bottom&quot;:0.0,&quot;leftAbs&quot;:false,&quot;topAbs&quot;:false,&quot;rightAbs&quot;:false,&quot;bottomAbs&quot;:false}]}"/>
  <p:tag name="KSO_WM_SLIDE_BACKGROUND" val="[&quot;general&quot;]"/>
  <p:tag name="KSO_WM_SLIDE_RATIO" val="1.777778"/>
  <p:tag name="KSO_WM_TEMPLATE_MASTER_TYPE" val="1"/>
  <p:tag name="KSO_WM_TEMPLATE_COLOR_TYPE" val="1"/>
  <p:tag name="KSO_WM_TEMPLATE_CATEGORY" val="custom"/>
  <p:tag name="KSO_WM_TEMPLATE_INDEX" val="20204328"/>
  <p:tag name="KSO_WM_SLIDE_ID" val="custom20204328_9"/>
</p:tagLst>
</file>

<file path=ppt/tags/tag512.xml><?xml version="1.0" encoding="utf-8"?>
<p:tagLst xmlns:p="http://schemas.openxmlformats.org/presentationml/2006/main">
  <p:tag name="KSO_WM_BEAUTIFY_FLAG" val="#wm#"/>
  <p:tag name="KSO_WM_TEMPLATE_CATEGORY" val="custom"/>
  <p:tag name="KSO_WM_TEMPLATE_INDEX" val="20204328"/>
</p:tagLst>
</file>

<file path=ppt/tags/tag513.xml><?xml version="1.0" encoding="utf-8"?>
<p:tagLst xmlns:p="http://schemas.openxmlformats.org/presentationml/2006/main">
  <p:tag name="KSO_WM_BEAUTIFY_FLAG" val="#wm#"/>
  <p:tag name="KSO_WM_TEMPLATE_CATEGORY" val="custom"/>
  <p:tag name="KSO_WM_TEMPLATE_INDEX" val="20204328"/>
</p:tagLst>
</file>

<file path=ppt/tags/tag514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5"/>
  <p:tag name="KSO_WM_UNIT_TYPE" val="e"/>
  <p:tag name="KSO_WM_UNIT_INDEX" val="1"/>
  <p:tag name="KSO_WM_UNIT_PRESET_TEXT" val="PART 01"/>
  <p:tag name="KSO_WM_TEMPLATE_CATEGORY" val="custom"/>
  <p:tag name="KSO_WM_TEMPLATE_INDEX" val="20204328"/>
  <p:tag name="KSO_WM_UNIT_ID" val="custom20204328_7*e*1"/>
</p:tagLst>
</file>

<file path=ppt/tags/tag5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i"/>
  <p:tag name="KSO_WM_UNIT_INDEX" val="1"/>
  <p:tag name="KSO_WM_TEMPLATE_CATEGORY" val="custom"/>
  <p:tag name="KSO_WM_TEMPLATE_INDEX" val="20204328"/>
  <p:tag name="KSO_WM_UNIT_ID" val="custom20204328_7*i*1"/>
</p:tagLst>
</file>

<file path=ppt/tags/tag5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i"/>
  <p:tag name="KSO_WM_UNIT_INDEX" val="2"/>
  <p:tag name="KSO_WM_TEMPLATE_CATEGORY" val="custom"/>
  <p:tag name="KSO_WM_TEMPLATE_INDEX" val="20204328"/>
  <p:tag name="KSO_WM_UNIT_ID" val="custom20204328_7*i*2"/>
</p:tagLst>
</file>

<file path=ppt/tags/tag5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i"/>
  <p:tag name="KSO_WM_UNIT_INDEX" val="3"/>
  <p:tag name="KSO_WM_TEMPLATE_CATEGORY" val="custom"/>
  <p:tag name="KSO_WM_TEMPLATE_INDEX" val="20204328"/>
  <p:tag name="KSO_WM_UNIT_ID" val="custom20204328_7*i*3"/>
</p:tagLst>
</file>

<file path=ppt/tags/tag5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50"/>
  <p:tag name="KSO_WM_UNIT_TYPE" val="b"/>
  <p:tag name="KSO_WM_UNIT_INDEX" val="1"/>
  <p:tag name="KSO_WM_UNIT_PRESET_TEXT" val="单击此处添加副标题内容"/>
  <p:tag name="KSO_WM_TEMPLATE_CATEGORY" val="custom"/>
  <p:tag name="KSO_WM_TEMPLATE_INDEX" val="20204328"/>
  <p:tag name="KSO_WM_UNIT_ID" val="custom20204328_7*b*1"/>
  <p:tag name="KSO_WM_UNIT_ISNUMDGMTITLE" val="0"/>
</p:tagLst>
</file>

<file path=ppt/tags/tag5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9"/>
  <p:tag name="KSO_WM_UNIT_TYPE" val="a"/>
  <p:tag name="KSO_WM_UNIT_INDEX" val="1"/>
  <p:tag name="KSO_WM_UNIT_PRESET_TEXT" val="单击此处添加标题"/>
  <p:tag name="KSO_WM_TEMPLATE_CATEGORY" val="custom"/>
  <p:tag name="KSO_WM_TEMPLATE_INDEX" val="20204328"/>
  <p:tag name="KSO_WM_UNIT_ID" val="custom20204328_7*a*1"/>
  <p:tag name="KSO_WM_UNIT_ISNUMDGMTITLE" val="0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TEMPLATE_SUBCATEGORY" val="0"/>
  <p:tag name="KSO_WM_SLIDE_ITEM_CNT" val="0"/>
  <p:tag name="KSO_WM_SLIDE_INDEX" val="7"/>
  <p:tag name="KSO_WM_TAG_VERSION" val="1.0"/>
  <p:tag name="KSO_WM_BEAUTIFY_FLAG" val="#wm#"/>
  <p:tag name="KSO_WM_SLIDE_LAYOUT" val="a_b_e"/>
  <p:tag name="KSO_WM_SLIDE_LAYOUT_CNT" val="1_1_1"/>
  <p:tag name="KSO_WM_SLIDE_TYPE" val="sectionTitle"/>
  <p:tag name="KSO_WM_SLIDE_SUBTYPE" val="pureTxt"/>
  <p:tag name="KSO_WM_TEMPLATE_MASTER_TYPE" val="1"/>
  <p:tag name="KSO_WM_TEMPLATE_COLOR_TYPE" val="1"/>
  <p:tag name="KSO_WM_TEMPLATE_CATEGORY" val="custom"/>
  <p:tag name="KSO_WM_TEMPLATE_INDEX" val="20204328"/>
  <p:tag name="KSO_WM_SLIDE_ID" val="custom20204328_7"/>
</p:tagLst>
</file>

<file path=ppt/tags/tag521.xml><?xml version="1.0" encoding="utf-8"?>
<p:tagLst xmlns:p="http://schemas.openxmlformats.org/presentationml/2006/main">
  <p:tag name="KSO_WM_SLIDE_BACKGROUND_TYPE" val="general"/>
  <p:tag name="KSO_WM_UNIT_TYPE" val="i"/>
  <p:tag name="KSO_WM_UNIT_INDEX" val="1"/>
  <p:tag name="KSO_WM_TEMPLATE_CATEGORY" val="custom"/>
  <p:tag name="KSO_WM_TEMPLATE_INDEX" val="20204328"/>
  <p:tag name="KSO_WM_UNIT_ID" val="custom20204328_9*i*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</p:tagLst>
</file>

<file path=ppt/tags/tag522.xml><?xml version="1.0" encoding="utf-8"?>
<p:tagLst xmlns:p="http://schemas.openxmlformats.org/presentationml/2006/main">
  <p:tag name="KSO_WM_SLIDE_BACKGROUND_TYPE" val="general"/>
  <p:tag name="KSO_WM_UNIT_TYPE" val="i"/>
  <p:tag name="KSO_WM_UNIT_INDEX" val="2"/>
  <p:tag name="KSO_WM_TEMPLATE_CATEGORY" val="custom"/>
  <p:tag name="KSO_WM_TEMPLATE_INDEX" val="20204328"/>
  <p:tag name="KSO_WM_UNIT_ID" val="custom20204328_9*i*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</p:tagLst>
</file>

<file path=ppt/tags/tag5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您的正文已经简明扼要，字字珠玑，但信息却错综复杂，需要用更多的文字来表述；"/>
  <p:tag name="KSO_WM_UNIT_NOCLEAR" val="0"/>
  <p:tag name="KSO_WM_UNIT_VALUE" val="288"/>
  <p:tag name="KSO_WM_UNIT_TYPE" val="f"/>
  <p:tag name="KSO_WM_UNIT_INDEX" val="1"/>
  <p:tag name="KSO_WM_UNIT_BLOCK" val="0"/>
  <p:tag name="KSO_WM_TEMPLATE_CATEGORY" val="custom"/>
  <p:tag name="KSO_WM_TEMPLATE_INDEX" val="20204328"/>
  <p:tag name="KSO_WM_UNIT_ID" val="custom20204328_9*f*1"/>
  <p:tag name="KSO_WM_UNIT_SUBTYPE" val="a"/>
</p:tagLst>
</file>

<file path=ppt/tags/tag5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PRESET_TEXT" val="单击此处添加大标题"/>
  <p:tag name="KSO_WM_UNIT_NOCLEAR" val="0"/>
  <p:tag name="KSO_WM_UNIT_VALUE" val="26"/>
  <p:tag name="KSO_WM_UNIT_TYPE" val="a"/>
  <p:tag name="KSO_WM_UNIT_INDEX" val="1"/>
  <p:tag name="KSO_WM_UNIT_BLOCK" val="0"/>
  <p:tag name="KSO_WM_TEMPLATE_CATEGORY" val="custom"/>
  <p:tag name="KSO_WM_TEMPLATE_INDEX" val="20204328"/>
  <p:tag name="KSO_WM_UNIT_ID" val="custom20204328_9*a*1"/>
  <p:tag name="KSO_WM_UNIT_ISNUMDGMTITLE" val="0"/>
</p:tagLst>
</file>

<file path=ppt/tags/tag525.xml><?xml version="1.0" encoding="utf-8"?>
<p:tagLst xmlns:p="http://schemas.openxmlformats.org/presentationml/2006/main">
  <p:tag name="KSO_WM_TEMPLATE_SUBCATEGORY" val="0"/>
  <p:tag name="KSO_WM_SLIDE_ITEM_CNT" val="0"/>
  <p:tag name="KSO_WM_SLIDE_INDEX" val="9"/>
  <p:tag name="KSO_WM_TAG_VERSION" val="1.0"/>
  <p:tag name="KSO_WM_BEAUTIFY_FLAG" val="#wm#"/>
  <p:tag name="KSO_WM_SLIDE_TYPE" val="text"/>
  <p:tag name="KSO_WM_SLIDE_SIZE" val="959*481"/>
  <p:tag name="KSO_WM_SLIDE_POSITION" val="0*0"/>
  <p:tag name="KSO_WM_SLIDE_LAYOUT" val="a_d_f"/>
  <p:tag name="KSO_WM_SLIDE_LAYOUT_CNT" val="1_1_2"/>
  <p:tag name="KSO_WM_SLIDE_SUBTYPE" val="picTxt"/>
  <p:tag name="KSO_WM_SLIDE_LAYOUT_INFO" val="{&quot;direction&quot;:0,&quot;horizontalAlign&quot;:-1,&quot;verticalAlign&quot;:-1,&quot;type&quot;:0,&quot;diagramDirection&quot;:0,&quot;canSetOverLayout&quot;:0,&quot;isOverLayout&quot;:0,&quot;margin&quot;:{&quot;left&quot;:1.69,&quot;top&quot;:1.69,&quot;right&quot;:1.69,&quot;bottom&quot;:1.69},&quot;edge&quot;:{&quot;left&quot;:true,&quot;top&quot;:true,&quot;right&quot;:true,&quot;bottom&quot;:true},&quot;backgroundInfo&quot;:[{&quot;type&quot;:&quot;general&quot;,&quot;left&quot;:0.0,&quot;top&quot;:0.0,&quot;right&quot;:0.0,&quot;bottom&quot;:0.0,&quot;leftAbs&quot;:false,&quot;topAbs&quot;:false,&quot;rightAbs&quot;:false,&quot;bottomAbs&quot;:false}]}"/>
  <p:tag name="KSO_WM_SLIDE_BACKGROUND" val="[&quot;general&quot;]"/>
  <p:tag name="KSO_WM_SLIDE_RATIO" val="1.777778"/>
  <p:tag name="KSO_WM_TEMPLATE_MASTER_TYPE" val="1"/>
  <p:tag name="KSO_WM_TEMPLATE_COLOR_TYPE" val="1"/>
  <p:tag name="KSO_WM_TEMPLATE_CATEGORY" val="custom"/>
  <p:tag name="KSO_WM_TEMPLATE_INDEX" val="20204328"/>
  <p:tag name="KSO_WM_SLIDE_ID" val="custom20204328_9"/>
</p:tagLst>
</file>

<file path=ppt/tags/tag526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5"/>
  <p:tag name="KSO_WM_UNIT_TYPE" val="e"/>
  <p:tag name="KSO_WM_UNIT_INDEX" val="1"/>
  <p:tag name="KSO_WM_UNIT_PRESET_TEXT" val="PART 01"/>
  <p:tag name="KSO_WM_TEMPLATE_CATEGORY" val="custom"/>
  <p:tag name="KSO_WM_TEMPLATE_INDEX" val="20204328"/>
  <p:tag name="KSO_WM_UNIT_ID" val="custom20204328_7*e*1"/>
</p:tagLst>
</file>

<file path=ppt/tags/tag5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i"/>
  <p:tag name="KSO_WM_UNIT_INDEX" val="1"/>
  <p:tag name="KSO_WM_TEMPLATE_CATEGORY" val="custom"/>
  <p:tag name="KSO_WM_TEMPLATE_INDEX" val="20204328"/>
  <p:tag name="KSO_WM_UNIT_ID" val="custom20204328_7*i*1"/>
</p:tagLst>
</file>

<file path=ppt/tags/tag5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i"/>
  <p:tag name="KSO_WM_UNIT_INDEX" val="2"/>
  <p:tag name="KSO_WM_TEMPLATE_CATEGORY" val="custom"/>
  <p:tag name="KSO_WM_TEMPLATE_INDEX" val="20204328"/>
  <p:tag name="KSO_WM_UNIT_ID" val="custom20204328_7*i*2"/>
</p:tagLst>
</file>

<file path=ppt/tags/tag5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i"/>
  <p:tag name="KSO_WM_UNIT_INDEX" val="3"/>
  <p:tag name="KSO_WM_TEMPLATE_CATEGORY" val="custom"/>
  <p:tag name="KSO_WM_TEMPLATE_INDEX" val="20204328"/>
  <p:tag name="KSO_WM_UNIT_ID" val="custom20204328_7*i*3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50"/>
  <p:tag name="KSO_WM_UNIT_TYPE" val="b"/>
  <p:tag name="KSO_WM_UNIT_INDEX" val="1"/>
  <p:tag name="KSO_WM_UNIT_PRESET_TEXT" val="单击此处添加副标题内容"/>
  <p:tag name="KSO_WM_TEMPLATE_CATEGORY" val="custom"/>
  <p:tag name="KSO_WM_TEMPLATE_INDEX" val="20204328"/>
  <p:tag name="KSO_WM_UNIT_ID" val="custom20204328_7*b*1"/>
  <p:tag name="KSO_WM_UNIT_ISNUMDGMTITLE" val="0"/>
</p:tagLst>
</file>

<file path=ppt/tags/tag5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9"/>
  <p:tag name="KSO_WM_UNIT_TYPE" val="a"/>
  <p:tag name="KSO_WM_UNIT_INDEX" val="1"/>
  <p:tag name="KSO_WM_UNIT_PRESET_TEXT" val="单击此处添加标题"/>
  <p:tag name="KSO_WM_TEMPLATE_CATEGORY" val="custom"/>
  <p:tag name="KSO_WM_TEMPLATE_INDEX" val="20204328"/>
  <p:tag name="KSO_WM_UNIT_ID" val="custom20204328_7*a*1"/>
  <p:tag name="KSO_WM_UNIT_ISNUMDGMTITLE" val="0"/>
</p:tagLst>
</file>

<file path=ppt/tags/tag532.xml><?xml version="1.0" encoding="utf-8"?>
<p:tagLst xmlns:p="http://schemas.openxmlformats.org/presentationml/2006/main">
  <p:tag name="KSO_WM_TEMPLATE_SUBCATEGORY" val="0"/>
  <p:tag name="KSO_WM_SLIDE_ITEM_CNT" val="0"/>
  <p:tag name="KSO_WM_SLIDE_INDEX" val="7"/>
  <p:tag name="KSO_WM_TAG_VERSION" val="1.0"/>
  <p:tag name="KSO_WM_BEAUTIFY_FLAG" val="#wm#"/>
  <p:tag name="KSO_WM_SLIDE_LAYOUT" val="a_b_e"/>
  <p:tag name="KSO_WM_SLIDE_LAYOUT_CNT" val="1_1_1"/>
  <p:tag name="KSO_WM_SLIDE_TYPE" val="sectionTitle"/>
  <p:tag name="KSO_WM_SLIDE_SUBTYPE" val="pureTxt"/>
  <p:tag name="KSO_WM_TEMPLATE_MASTER_TYPE" val="1"/>
  <p:tag name="KSO_WM_TEMPLATE_COLOR_TYPE" val="1"/>
  <p:tag name="KSO_WM_TEMPLATE_CATEGORY" val="custom"/>
  <p:tag name="KSO_WM_TEMPLATE_INDEX" val="20204328"/>
  <p:tag name="KSO_WM_SLIDE_ID" val="custom20204328_7"/>
</p:tagLst>
</file>

<file path=ppt/tags/tag5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36.xml><?xml version="1.0" encoding="utf-8"?>
<p:tagLst xmlns:p="http://schemas.openxmlformats.org/presentationml/2006/main">
  <p:tag name="KSO_WM_UNIT_TEXT_PART_ID_V2" val="d-4-1"/>
  <p:tag name="KSO_WM_UNIT_PRESET_TEXT" val="点击此处添加正文，文字是您思想的提炼，为了最终呈现发布的良好效果，请尽量言简意赅的阐述观点；根据需要可酌情增减文字，以便观者可以准确理解您所传达的信息，点击此处添加正文，文字是您思想的提炼，为了最终呈现发布的良好效果，请尽量言简意赅的阐述观点。"/>
  <p:tag name="KSO_WM_UNIT_NOCLEAR" val="0"/>
  <p:tag name="KSO_WM_UNIT_SHOW_EDIT_AREA_INDICATION" val="0"/>
  <p:tag name="KSO_WM_UNIT_VALUE" val="156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f"/>
  <p:tag name="KSO_WM_UNIT_INDEX" val="1"/>
  <p:tag name="KSO_WM_UNIT_ID" val="diagram20202574_1*f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4"/>
  <p:tag name="KSO_WM_UNIT_ID" val="diagram20202574_1*i*4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38.xml><?xml version="1.0" encoding="utf-8"?>
<p:tagLst xmlns:p="http://schemas.openxmlformats.org/presentationml/2006/main">
  <p:tag name="KSO_WM_UNIT_TEXT_PART_ID_V2" val="d-4-1"/>
  <p:tag name="KSO_WM_UNIT_PRESET_TEXT" val="点击此处添加正文，文字是您思想的提炼，为了最终呈现发布的良好效果&#13;请尽量言简意赅的阐述观点；根据需要可酌情增减文字，以便观者可以准确理解您所传达的信息。&#13;即便信息错综复杂，需要用更多的文字来表述，也请您尽可能提炼思想的精髓，恰如其分的表达观点。"/>
  <p:tag name="KSO_WM_UNIT_NOCLEAR" val="1"/>
  <p:tag name="KSO_WM_UNIT_SHOW_EDIT_AREA_INDICATION" val="0"/>
  <p:tag name="KSO_WM_UNIT_VALUE" val="208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f"/>
  <p:tag name="KSO_WM_UNIT_INDEX" val="1_1"/>
  <p:tag name="KSO_WM_UNIT_ID" val="diagram20202574_1*h_f*1_1"/>
  <p:tag name="KSO_WM_TEMPLATE_CATEGORY" val="diagram"/>
  <p:tag name="KSO_WM_TEMPLATE_INDEX" val="20202574"/>
  <p:tag name="KSO_WM_UNIT_LAYERLEVEL" val="1_1"/>
  <p:tag name="KSO_WM_TAG_VERSION" val="1.0"/>
  <p:tag name="KSO_WM_BEAUTIFY_FLAG" val="#wm#"/>
</p:tagLst>
</file>

<file path=ppt/tags/tag539.xml><?xml version="1.0" encoding="utf-8"?>
<p:tagLst xmlns:p="http://schemas.openxmlformats.org/presentationml/2006/main">
  <p:tag name="KSO_WM_UNIT_TEXT_PART_ID_V2" val="c-4-1"/>
  <p:tag name="KSO_WM_UNIT_ISCONTENTSTITLE" val="0"/>
  <p:tag name="KSO_WM_UNIT_NOCLEAR" val="1"/>
  <p:tag name="KSO_WM_UNIT_SHOW_EDIT_AREA_INDICATION" val="0"/>
  <p:tag name="KSO_WM_UNIT_VALUE" val="46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a"/>
  <p:tag name="KSO_WM_UNIT_INDEX" val="1_1"/>
  <p:tag name="KSO_WM_UNIT_ID" val="diagram20202574_1*h_a*1_1"/>
  <p:tag name="KSO_WM_TEMPLATE_CATEGORY" val="diagram"/>
  <p:tag name="KSO_WM_TEMPLATE_INDEX" val="20202574"/>
  <p:tag name="KSO_WM_UNIT_LAYERLEVEL" val="1_1"/>
  <p:tag name="KSO_WM_TAG_VERSION" val="1.0"/>
  <p:tag name="KSO_WM_BEAUTIFY_FLAG" val="#wm#"/>
  <p:tag name="KSO_WM_UNIT_PRESET_TEXT" val="单击此处添加小标题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44.xml><?xml version="1.0" encoding="utf-8"?>
<p:tagLst xmlns:p="http://schemas.openxmlformats.org/presentationml/2006/main">
  <p:tag name="KSO_WM_BEAUTIFY_FLAG" val="#wm#"/>
  <p:tag name="KSO_WM_TEMPLATE_CATEGORY" val="diagram"/>
  <p:tag name="KSO_WM_TEMPLATE_INDEX" val="20202574"/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5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48.xml><?xml version="1.0" encoding="utf-8"?>
<p:tagLst xmlns:p="http://schemas.openxmlformats.org/presentationml/2006/main">
  <p:tag name="KSO_WM_UNIT_TEXT_PART_ID_V2" val="d-4-1"/>
  <p:tag name="KSO_WM_UNIT_PRESET_TEXT" val="点击此处添加正文，文字是您思想的提炼，为了最终呈现发布的良好效果，请尽量言简意赅的阐述观点；根据需要可酌情增减文字，以便观者可以准确理解您所传达的信息，点击此处添加正文，文字是您思想的提炼，为了最终呈现发布的良好效果，请尽量言简意赅的阐述观点。"/>
  <p:tag name="KSO_WM_UNIT_NOCLEAR" val="0"/>
  <p:tag name="KSO_WM_UNIT_SHOW_EDIT_AREA_INDICATION" val="0"/>
  <p:tag name="KSO_WM_UNIT_VALUE" val="156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f"/>
  <p:tag name="KSO_WM_UNIT_INDEX" val="1"/>
  <p:tag name="KSO_WM_UNIT_ID" val="diagram20202574_1*f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4"/>
  <p:tag name="KSO_WM_UNIT_ID" val="diagram20202574_1*i*4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UNIT_TEXT_PART_ID_V2" val="d-4-1"/>
  <p:tag name="KSO_WM_UNIT_PRESET_TEXT" val="点击此处添加正文，文字是您思想的提炼，为了最终呈现发布的良好效果&#13;请尽量言简意赅的阐述观点；根据需要可酌情增减文字，以便观者可以准确理解您所传达的信息。&#13;即便信息错综复杂，需要用更多的文字来表述，也请您尽可能提炼思想的精髓，恰如其分的表达观点。"/>
  <p:tag name="KSO_WM_UNIT_NOCLEAR" val="1"/>
  <p:tag name="KSO_WM_UNIT_SHOW_EDIT_AREA_INDICATION" val="0"/>
  <p:tag name="KSO_WM_UNIT_VALUE" val="208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f"/>
  <p:tag name="KSO_WM_UNIT_INDEX" val="1_1"/>
  <p:tag name="KSO_WM_UNIT_ID" val="diagram20202574_1*h_f*1_1"/>
  <p:tag name="KSO_WM_TEMPLATE_CATEGORY" val="diagram"/>
  <p:tag name="KSO_WM_TEMPLATE_INDEX" val="20202574"/>
  <p:tag name="KSO_WM_UNIT_LAYERLEVEL" val="1_1"/>
  <p:tag name="KSO_WM_TAG_VERSION" val="1.0"/>
  <p:tag name="KSO_WM_BEAUTIFY_FLAG" val="#wm#"/>
</p:tagLst>
</file>

<file path=ppt/tags/tag551.xml><?xml version="1.0" encoding="utf-8"?>
<p:tagLst xmlns:p="http://schemas.openxmlformats.org/presentationml/2006/main">
  <p:tag name="KSO_WM_UNIT_TEXT_PART_ID_V2" val="c-4-1"/>
  <p:tag name="KSO_WM_UNIT_ISCONTENTSTITLE" val="0"/>
  <p:tag name="KSO_WM_UNIT_NOCLEAR" val="1"/>
  <p:tag name="KSO_WM_UNIT_SHOW_EDIT_AREA_INDICATION" val="0"/>
  <p:tag name="KSO_WM_UNIT_VALUE" val="46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a"/>
  <p:tag name="KSO_WM_UNIT_INDEX" val="1_1"/>
  <p:tag name="KSO_WM_UNIT_ID" val="diagram20202574_1*h_a*1_1"/>
  <p:tag name="KSO_WM_TEMPLATE_CATEGORY" val="diagram"/>
  <p:tag name="KSO_WM_TEMPLATE_INDEX" val="20202574"/>
  <p:tag name="KSO_WM_UNIT_LAYERLEVEL" val="1_1"/>
  <p:tag name="KSO_WM_TAG_VERSION" val="1.0"/>
  <p:tag name="KSO_WM_BEAUTIFY_FLAG" val="#wm#"/>
  <p:tag name="KSO_WM_UNIT_PRESET_TEXT" val="单击此处添加小标题"/>
</p:tagLst>
</file>

<file path=ppt/tags/tag552.xml><?xml version="1.0" encoding="utf-8"?>
<p:tagLst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56.xml><?xml version="1.0" encoding="utf-8"?>
<p:tagLst xmlns:p="http://schemas.openxmlformats.org/presentationml/2006/main">
  <p:tag name="KSO_WM_BEAUTIFY_FLAG" val="#wm#"/>
  <p:tag name="KSO_WM_TEMPLATE_CATEGORY" val="diagram"/>
  <p:tag name="KSO_WM_TEMPLATE_INDEX" val="20202574"/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5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4"/>
  <p:tag name="KSO_WM_UNIT_ID" val="diagram20202574_1*i*4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61.xml><?xml version="1.0" encoding="utf-8"?>
<p:tagLst xmlns:p="http://schemas.openxmlformats.org/presentationml/2006/main">
  <p:tag name="KSO_WM_UNIT_TEXT_PART_ID_V2" val="d-4-1"/>
  <p:tag name="KSO_WM_UNIT_PRESET_TEXT" val="点击此处添加正文，文字是您思想的提炼，为了最终呈现发布的良好效果&#13;请尽量言简意赅的阐述观点；根据需要可酌情增减文字，以便观者可以准确理解您所传达的信息。&#13;即便信息错综复杂，需要用更多的文字来表述，也请您尽可能提炼思想的精髓，恰如其分的表达观点。"/>
  <p:tag name="KSO_WM_UNIT_NOCLEAR" val="1"/>
  <p:tag name="KSO_WM_UNIT_SHOW_EDIT_AREA_INDICATION" val="0"/>
  <p:tag name="KSO_WM_UNIT_VALUE" val="208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f"/>
  <p:tag name="KSO_WM_UNIT_INDEX" val="1_1"/>
  <p:tag name="KSO_WM_UNIT_ID" val="diagram20202574_1*h_f*1_1"/>
  <p:tag name="KSO_WM_TEMPLATE_CATEGORY" val="diagram"/>
  <p:tag name="KSO_WM_TEMPLATE_INDEX" val="20202574"/>
  <p:tag name="KSO_WM_UNIT_LAYERLEVEL" val="1_1"/>
  <p:tag name="KSO_WM_TAG_VERSION" val="1.0"/>
  <p:tag name="KSO_WM_BEAUTIFY_FLAG" val="#wm#"/>
</p:tagLst>
</file>

<file path=ppt/tags/tag562.xml><?xml version="1.0" encoding="utf-8"?>
<p:tagLst xmlns:p="http://schemas.openxmlformats.org/presentationml/2006/main">
  <p:tag name="KSO_WM_UNIT_TEXT_PART_ID_V2" val="c-4-1"/>
  <p:tag name="KSO_WM_UNIT_ISCONTENTSTITLE" val="0"/>
  <p:tag name="KSO_WM_UNIT_NOCLEAR" val="1"/>
  <p:tag name="KSO_WM_UNIT_SHOW_EDIT_AREA_INDICATION" val="0"/>
  <p:tag name="KSO_WM_UNIT_VALUE" val="46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a"/>
  <p:tag name="KSO_WM_UNIT_INDEX" val="1_1"/>
  <p:tag name="KSO_WM_UNIT_ID" val="diagram20202574_1*h_a*1_1"/>
  <p:tag name="KSO_WM_TEMPLATE_CATEGORY" val="diagram"/>
  <p:tag name="KSO_WM_TEMPLATE_INDEX" val="20202574"/>
  <p:tag name="KSO_WM_UNIT_LAYERLEVEL" val="1_1"/>
  <p:tag name="KSO_WM_TAG_VERSION" val="1.0"/>
  <p:tag name="KSO_WM_BEAUTIFY_FLAG" val="#wm#"/>
  <p:tag name="KSO_WM_UNIT_PRESET_TEXT" val="单击此处添加小标题"/>
</p:tagLst>
</file>

<file path=ppt/tags/tag563.xml><?xml version="1.0" encoding="utf-8"?>
<p:tagLst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67.xml><?xml version="1.0" encoding="utf-8"?>
<p:tagLst xmlns:p="http://schemas.openxmlformats.org/presentationml/2006/main">
  <p:tag name="KSO_WM_BEAUTIFY_FLAG" val="#wm#"/>
  <p:tag name="KSO_WM_TEMPLATE_CATEGORY" val="diagram"/>
  <p:tag name="KSO_WM_TEMPLATE_INDEX" val="20202574"/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5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71.xml><?xml version="1.0" encoding="utf-8"?>
<p:tagLst xmlns:p="http://schemas.openxmlformats.org/presentationml/2006/main">
  <p:tag name="KSO_WM_UNIT_TEXT_PART_ID_V2" val="d-4-1"/>
  <p:tag name="KSO_WM_UNIT_PRESET_TEXT" val="点击此处添加正文，文字是您思想的提炼，为了最终呈现发布的良好效果，请尽量言简意赅的阐述观点；根据需要可酌情增减文字，以便观者可以准确理解您所传达的信息，点击此处添加正文，文字是您思想的提炼，为了最终呈现发布的良好效果，请尽量言简意赅的阐述观点。"/>
  <p:tag name="KSO_WM_UNIT_NOCLEAR" val="0"/>
  <p:tag name="KSO_WM_UNIT_SHOW_EDIT_AREA_INDICATION" val="0"/>
  <p:tag name="KSO_WM_UNIT_VALUE" val="156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f"/>
  <p:tag name="KSO_WM_UNIT_INDEX" val="1"/>
  <p:tag name="KSO_WM_UNIT_ID" val="diagram20202574_1*f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4"/>
  <p:tag name="KSO_WM_UNIT_ID" val="diagram20202574_1*i*4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73.xml><?xml version="1.0" encoding="utf-8"?>
<p:tagLst xmlns:p="http://schemas.openxmlformats.org/presentationml/2006/main">
  <p:tag name="KSO_WM_UNIT_TEXT_PART_ID_V2" val="d-4-1"/>
  <p:tag name="KSO_WM_UNIT_PRESET_TEXT" val="点击此处添加正文，文字是您思想的提炼，为了最终呈现发布的良好效果&#13;请尽量言简意赅的阐述观点；根据需要可酌情增减文字，以便观者可以准确理解您所传达的信息。&#13;即便信息错综复杂，需要用更多的文字来表述，也请您尽可能提炼思想的精髓，恰如其分的表达观点。"/>
  <p:tag name="KSO_WM_UNIT_NOCLEAR" val="1"/>
  <p:tag name="KSO_WM_UNIT_SHOW_EDIT_AREA_INDICATION" val="0"/>
  <p:tag name="KSO_WM_UNIT_VALUE" val="208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f"/>
  <p:tag name="KSO_WM_UNIT_INDEX" val="1_1"/>
  <p:tag name="KSO_WM_UNIT_ID" val="diagram20202574_1*h_f*1_1"/>
  <p:tag name="KSO_WM_TEMPLATE_CATEGORY" val="diagram"/>
  <p:tag name="KSO_WM_TEMPLATE_INDEX" val="20202574"/>
  <p:tag name="KSO_WM_UNIT_LAYERLEVEL" val="1_1"/>
  <p:tag name="KSO_WM_TAG_VERSION" val="1.0"/>
  <p:tag name="KSO_WM_BEAUTIFY_FLAG" val="#wm#"/>
</p:tagLst>
</file>

<file path=ppt/tags/tag574.xml><?xml version="1.0" encoding="utf-8"?>
<p:tagLst xmlns:p="http://schemas.openxmlformats.org/presentationml/2006/main">
  <p:tag name="KSO_WM_UNIT_TEXT_PART_ID_V2" val="c-4-1"/>
  <p:tag name="KSO_WM_UNIT_ISCONTENTSTITLE" val="0"/>
  <p:tag name="KSO_WM_UNIT_NOCLEAR" val="1"/>
  <p:tag name="KSO_WM_UNIT_SHOW_EDIT_AREA_INDICATION" val="0"/>
  <p:tag name="KSO_WM_UNIT_VALUE" val="46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a"/>
  <p:tag name="KSO_WM_UNIT_INDEX" val="1_1"/>
  <p:tag name="KSO_WM_UNIT_ID" val="diagram20202574_1*h_a*1_1"/>
  <p:tag name="KSO_WM_TEMPLATE_CATEGORY" val="diagram"/>
  <p:tag name="KSO_WM_TEMPLATE_INDEX" val="20202574"/>
  <p:tag name="KSO_WM_UNIT_LAYERLEVEL" val="1_1"/>
  <p:tag name="KSO_WM_TAG_VERSION" val="1.0"/>
  <p:tag name="KSO_WM_BEAUTIFY_FLAG" val="#wm#"/>
  <p:tag name="KSO_WM_UNIT_PRESET_TEXT" val="单击此处添加小标题"/>
</p:tagLst>
</file>

<file path=ppt/tags/tag575.xml><?xml version="1.0" encoding="utf-8"?>
<p:tagLst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79.xml><?xml version="1.0" encoding="utf-8"?>
<p:tagLst xmlns:p="http://schemas.openxmlformats.org/presentationml/2006/main">
  <p:tag name="KSO_WM_BEAUTIFY_FLAG" val="#wm#"/>
  <p:tag name="KSO_WM_TEMPLATE_CATEGORY" val="diagram"/>
  <p:tag name="KSO_WM_TEMPLATE_INDEX" val="20202574"/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83.xml><?xml version="1.0" encoding="utf-8"?>
<p:tagLst xmlns:p="http://schemas.openxmlformats.org/presentationml/2006/main">
  <p:tag name="KSO_WM_UNIT_TEXT_PART_ID_V2" val="d-4-1"/>
  <p:tag name="KSO_WM_UNIT_PRESET_TEXT" val="点击此处添加正文，文字是您思想的提炼，为了最终呈现发布的良好效果，请尽量言简意赅的阐述观点；根据需要可酌情增减文字，以便观者可以准确理解您所传达的信息，点击此处添加正文，文字是您思想的提炼，为了最终呈现发布的良好效果，请尽量言简意赅的阐述观点。"/>
  <p:tag name="KSO_WM_UNIT_NOCLEAR" val="0"/>
  <p:tag name="KSO_WM_UNIT_SHOW_EDIT_AREA_INDICATION" val="0"/>
  <p:tag name="KSO_WM_UNIT_VALUE" val="156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f"/>
  <p:tag name="KSO_WM_UNIT_INDEX" val="1"/>
  <p:tag name="KSO_WM_UNIT_ID" val="diagram20202574_1*f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4"/>
  <p:tag name="KSO_WM_UNIT_ID" val="diagram20202574_1*i*4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85.xml><?xml version="1.0" encoding="utf-8"?>
<p:tagLst xmlns:p="http://schemas.openxmlformats.org/presentationml/2006/main">
  <p:tag name="KSO_WM_UNIT_TEXT_PART_ID_V2" val="d-4-1"/>
  <p:tag name="KSO_WM_UNIT_PRESET_TEXT" val="点击此处添加正文，文字是您思想的提炼，为了最终呈现发布的良好效果&#13;请尽量言简意赅的阐述观点；根据需要可酌情增减文字，以便观者可以准确理解您所传达的信息。&#13;即便信息错综复杂，需要用更多的文字来表述，也请您尽可能提炼思想的精髓，恰如其分的表达观点。"/>
  <p:tag name="KSO_WM_UNIT_NOCLEAR" val="1"/>
  <p:tag name="KSO_WM_UNIT_SHOW_EDIT_AREA_INDICATION" val="0"/>
  <p:tag name="KSO_WM_UNIT_VALUE" val="208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f"/>
  <p:tag name="KSO_WM_UNIT_INDEX" val="1_1"/>
  <p:tag name="KSO_WM_UNIT_ID" val="diagram20202574_1*h_f*1_1"/>
  <p:tag name="KSO_WM_TEMPLATE_CATEGORY" val="diagram"/>
  <p:tag name="KSO_WM_TEMPLATE_INDEX" val="20202574"/>
  <p:tag name="KSO_WM_UNIT_LAYERLEVEL" val="1_1"/>
  <p:tag name="KSO_WM_TAG_VERSION" val="1.0"/>
  <p:tag name="KSO_WM_BEAUTIFY_FLAG" val="#wm#"/>
</p:tagLst>
</file>

<file path=ppt/tags/tag586.xml><?xml version="1.0" encoding="utf-8"?>
<p:tagLst xmlns:p="http://schemas.openxmlformats.org/presentationml/2006/main">
  <p:tag name="KSO_WM_UNIT_TEXT_PART_ID_V2" val="c-4-1"/>
  <p:tag name="KSO_WM_UNIT_ISCONTENTSTITLE" val="0"/>
  <p:tag name="KSO_WM_UNIT_NOCLEAR" val="1"/>
  <p:tag name="KSO_WM_UNIT_SHOW_EDIT_AREA_INDICATION" val="0"/>
  <p:tag name="KSO_WM_UNIT_VALUE" val="46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a"/>
  <p:tag name="KSO_WM_UNIT_INDEX" val="1_1"/>
  <p:tag name="KSO_WM_UNIT_ID" val="diagram20202574_1*h_a*1_1"/>
  <p:tag name="KSO_WM_TEMPLATE_CATEGORY" val="diagram"/>
  <p:tag name="KSO_WM_TEMPLATE_INDEX" val="20202574"/>
  <p:tag name="KSO_WM_UNIT_LAYERLEVEL" val="1_1"/>
  <p:tag name="KSO_WM_TAG_VERSION" val="1.0"/>
  <p:tag name="KSO_WM_BEAUTIFY_FLAG" val="#wm#"/>
  <p:tag name="KSO_WM_UNIT_PRESET_TEXT" val="单击此处添加小标题"/>
</p:tagLst>
</file>

<file path=ppt/tags/tag587.xml><?xml version="1.0" encoding="utf-8"?>
<p:tagLst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91.xml><?xml version="1.0" encoding="utf-8"?>
<p:tagLst xmlns:p="http://schemas.openxmlformats.org/presentationml/2006/main">
  <p:tag name="KSO_WM_BEAUTIFY_FLAG" val="#wm#"/>
  <p:tag name="KSO_WM_TEMPLATE_CATEGORY" val="diagram"/>
  <p:tag name="KSO_WM_TEMPLATE_INDEX" val="20202574"/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5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95.xml><?xml version="1.0" encoding="utf-8"?>
<p:tagLst xmlns:p="http://schemas.openxmlformats.org/presentationml/2006/main">
  <p:tag name="KSO_WM_UNIT_TEXT_PART_ID_V2" val="d-4-1"/>
  <p:tag name="KSO_WM_UNIT_PRESET_TEXT" val="点击此处添加正文，文字是您思想的提炼，为了最终呈现发布的良好效果，请尽量言简意赅的阐述观点；根据需要可酌情增减文字，以便观者可以准确理解您所传达的信息，点击此处添加正文，文字是您思想的提炼，为了最终呈现发布的良好效果，请尽量言简意赅的阐述观点。"/>
  <p:tag name="KSO_WM_UNIT_NOCLEAR" val="0"/>
  <p:tag name="KSO_WM_UNIT_SHOW_EDIT_AREA_INDICATION" val="0"/>
  <p:tag name="KSO_WM_UNIT_VALUE" val="156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f"/>
  <p:tag name="KSO_WM_UNIT_INDEX" val="1"/>
  <p:tag name="KSO_WM_UNIT_ID" val="diagram20202574_1*f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4"/>
  <p:tag name="KSO_WM_UNIT_ID" val="diagram20202574_1*i*4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97.xml><?xml version="1.0" encoding="utf-8"?>
<p:tagLst xmlns:p="http://schemas.openxmlformats.org/presentationml/2006/main">
  <p:tag name="KSO_WM_UNIT_TEXT_PART_ID_V2" val="d-4-1"/>
  <p:tag name="KSO_WM_UNIT_PRESET_TEXT" val="点击此处添加正文，文字是您思想的提炼，为了最终呈现发布的良好效果&#13;请尽量言简意赅的阐述观点；根据需要可酌情增减文字，以便观者可以准确理解您所传达的信息。&#13;即便信息错综复杂，需要用更多的文字来表述，也请您尽可能提炼思想的精髓，恰如其分的表达观点。"/>
  <p:tag name="KSO_WM_UNIT_NOCLEAR" val="1"/>
  <p:tag name="KSO_WM_UNIT_SHOW_EDIT_AREA_INDICATION" val="0"/>
  <p:tag name="KSO_WM_UNIT_VALUE" val="208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f"/>
  <p:tag name="KSO_WM_UNIT_INDEX" val="1_1"/>
  <p:tag name="KSO_WM_UNIT_ID" val="diagram20202574_1*h_f*1_1"/>
  <p:tag name="KSO_WM_TEMPLATE_CATEGORY" val="diagram"/>
  <p:tag name="KSO_WM_TEMPLATE_INDEX" val="20202574"/>
  <p:tag name="KSO_WM_UNIT_LAYERLEVEL" val="1_1"/>
  <p:tag name="KSO_WM_TAG_VERSION" val="1.0"/>
  <p:tag name="KSO_WM_BEAUTIFY_FLAG" val="#wm#"/>
</p:tagLst>
</file>

<file path=ppt/tags/tag598.xml><?xml version="1.0" encoding="utf-8"?>
<p:tagLst xmlns:p="http://schemas.openxmlformats.org/presentationml/2006/main">
  <p:tag name="KSO_WM_UNIT_TEXT_PART_ID_V2" val="c-4-1"/>
  <p:tag name="KSO_WM_UNIT_ISCONTENTSTITLE" val="0"/>
  <p:tag name="KSO_WM_UNIT_NOCLEAR" val="1"/>
  <p:tag name="KSO_WM_UNIT_SHOW_EDIT_AREA_INDICATION" val="0"/>
  <p:tag name="KSO_WM_UNIT_VALUE" val="46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a"/>
  <p:tag name="KSO_WM_UNIT_INDEX" val="1_1"/>
  <p:tag name="KSO_WM_UNIT_ID" val="diagram20202574_1*h_a*1_1"/>
  <p:tag name="KSO_WM_TEMPLATE_CATEGORY" val="diagram"/>
  <p:tag name="KSO_WM_TEMPLATE_INDEX" val="20202574"/>
  <p:tag name="KSO_WM_UNIT_LAYERLEVEL" val="1_1"/>
  <p:tag name="KSO_WM_TAG_VERSION" val="1.0"/>
  <p:tag name="KSO_WM_BEAUTIFY_FLAG" val="#wm#"/>
  <p:tag name="KSO_WM_UNIT_PRESET_TEXT" val="单击此处添加小标题"/>
</p:tagLst>
</file>

<file path=ppt/tags/tag599.xml><?xml version="1.0" encoding="utf-8"?>
<p:tagLst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03.xml><?xml version="1.0" encoding="utf-8"?>
<p:tagLst xmlns:p="http://schemas.openxmlformats.org/presentationml/2006/main">
  <p:tag name="KSO_WM_BEAUTIFY_FLAG" val="#wm#"/>
  <p:tag name="KSO_WM_TEMPLATE_CATEGORY" val="diagram"/>
  <p:tag name="KSO_WM_TEMPLATE_INDEX" val="20202574"/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6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07.xml><?xml version="1.0" encoding="utf-8"?>
<p:tagLst xmlns:p="http://schemas.openxmlformats.org/presentationml/2006/main">
  <p:tag name="KSO_WM_UNIT_TEXT_PART_ID_V2" val="d-4-1"/>
  <p:tag name="KSO_WM_UNIT_PRESET_TEXT" val="点击此处添加正文，文字是您思想的提炼，为了最终呈现发布的良好效果，请尽量言简意赅的阐述观点；根据需要可酌情增减文字，以便观者可以准确理解您所传达的信息，点击此处添加正文，文字是您思想的提炼，为了最终呈现发布的良好效果，请尽量言简意赅的阐述观点。"/>
  <p:tag name="KSO_WM_UNIT_NOCLEAR" val="0"/>
  <p:tag name="KSO_WM_UNIT_SHOW_EDIT_AREA_INDICATION" val="0"/>
  <p:tag name="KSO_WM_UNIT_VALUE" val="156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f"/>
  <p:tag name="KSO_WM_UNIT_INDEX" val="1"/>
  <p:tag name="KSO_WM_UNIT_ID" val="diagram20202574_1*f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4"/>
  <p:tag name="KSO_WM_UNIT_ID" val="diagram20202574_1*i*4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09.xml><?xml version="1.0" encoding="utf-8"?>
<p:tagLst xmlns:p="http://schemas.openxmlformats.org/presentationml/2006/main">
  <p:tag name="KSO_WM_UNIT_TEXT_PART_ID_V2" val="d-4-1"/>
  <p:tag name="KSO_WM_UNIT_PRESET_TEXT" val="点击此处添加正文，文字是您思想的提炼，为了最终呈现发布的良好效果&#13;请尽量言简意赅的阐述观点；根据需要可酌情增减文字，以便观者可以准确理解您所传达的信息。&#13;即便信息错综复杂，需要用更多的文字来表述，也请您尽可能提炼思想的精髓，恰如其分的表达观点。"/>
  <p:tag name="KSO_WM_UNIT_NOCLEAR" val="1"/>
  <p:tag name="KSO_WM_UNIT_SHOW_EDIT_AREA_INDICATION" val="0"/>
  <p:tag name="KSO_WM_UNIT_VALUE" val="208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f"/>
  <p:tag name="KSO_WM_UNIT_INDEX" val="1_1"/>
  <p:tag name="KSO_WM_UNIT_ID" val="diagram20202574_1*h_f*1_1"/>
  <p:tag name="KSO_WM_TEMPLATE_CATEGORY" val="diagram"/>
  <p:tag name="KSO_WM_TEMPLATE_INDEX" val="20202574"/>
  <p:tag name="KSO_WM_UNIT_LAYERLEVEL" val="1_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10.xml><?xml version="1.0" encoding="utf-8"?>
<p:tagLst xmlns:p="http://schemas.openxmlformats.org/presentationml/2006/main">
  <p:tag name="KSO_WM_UNIT_TEXT_PART_ID_V2" val="c-4-1"/>
  <p:tag name="KSO_WM_UNIT_ISCONTENTSTITLE" val="0"/>
  <p:tag name="KSO_WM_UNIT_NOCLEAR" val="1"/>
  <p:tag name="KSO_WM_UNIT_SHOW_EDIT_AREA_INDICATION" val="0"/>
  <p:tag name="KSO_WM_UNIT_VALUE" val="46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a"/>
  <p:tag name="KSO_WM_UNIT_INDEX" val="1_1"/>
  <p:tag name="KSO_WM_UNIT_ID" val="diagram20202574_1*h_a*1_1"/>
  <p:tag name="KSO_WM_TEMPLATE_CATEGORY" val="diagram"/>
  <p:tag name="KSO_WM_TEMPLATE_INDEX" val="20202574"/>
  <p:tag name="KSO_WM_UNIT_LAYERLEVEL" val="1_1"/>
  <p:tag name="KSO_WM_TAG_VERSION" val="1.0"/>
  <p:tag name="KSO_WM_BEAUTIFY_FLAG" val="#wm#"/>
  <p:tag name="KSO_WM_UNIT_PRESET_TEXT" val="单击此处添加小标题"/>
</p:tagLst>
</file>

<file path=ppt/tags/tag611.xml><?xml version="1.0" encoding="utf-8"?>
<p:tagLst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15.xml><?xml version="1.0" encoding="utf-8"?>
<p:tagLst xmlns:p="http://schemas.openxmlformats.org/presentationml/2006/main">
  <p:tag name="KSO_WM_BEAUTIFY_FLAG" val="#wm#"/>
  <p:tag name="KSO_WM_TEMPLATE_CATEGORY" val="diagram"/>
  <p:tag name="KSO_WM_TEMPLATE_INDEX" val="20202574"/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616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NOCLEAR" val="0"/>
  <p:tag name="KSO_WM_UNIT_VALUE" val="2"/>
  <p:tag name="KSO_WM_UNIT_TYPE" val="e"/>
  <p:tag name="KSO_WM_UNIT_INDEX" val="1"/>
  <p:tag name="KSO_WM_UNIT_PRESET_TEXT" val="1"/>
  <p:tag name="KSO_WM_TEMPLATE_CATEGORY" val="custom"/>
  <p:tag name="KSO_WM_TEMPLATE_INDEX" val="20204447"/>
  <p:tag name="KSO_WM_UNIT_ID" val="custom20204447_7*e*1"/>
</p:tagLst>
</file>

<file path=ppt/tags/tag6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50"/>
  <p:tag name="KSO_WM_UNIT_TYPE" val="b"/>
  <p:tag name="KSO_WM_UNIT_INDEX" val="1"/>
  <p:tag name="KSO_WM_UNIT_PRESET_TEXT" val="单击此处添加副标题内容"/>
  <p:tag name="KSO_WM_TEMPLATE_CATEGORY" val="custom"/>
  <p:tag name="KSO_WM_TEMPLATE_INDEX" val="20204447"/>
  <p:tag name="KSO_WM_UNIT_ID" val="custom20204447_7*b*1"/>
  <p:tag name="KSO_WM_UNIT_ISNUMDGMTITLE" val="0"/>
</p:tagLst>
</file>

<file path=ppt/tags/tag6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9"/>
  <p:tag name="KSO_WM_UNIT_TYPE" val="a"/>
  <p:tag name="KSO_WM_UNIT_INDEX" val="1"/>
  <p:tag name="KSO_WM_UNIT_PRESET_TEXT" val="单击此处添加标题"/>
  <p:tag name="KSO_WM_TEMPLATE_CATEGORY" val="custom"/>
  <p:tag name="KSO_WM_TEMPLATE_INDEX" val="20204447"/>
  <p:tag name="KSO_WM_UNIT_ID" val="custom20204447_7*a*1"/>
  <p:tag name="KSO_WM_UNIT_ISNUMDGMTITLE" val="0"/>
</p:tagLst>
</file>

<file path=ppt/tags/tag619.xml><?xml version="1.0" encoding="utf-8"?>
<p:tagLst xmlns:p="http://schemas.openxmlformats.org/presentationml/2006/main">
  <p:tag name="KSO_WM_TEMPLATE_SUBCATEGORY" val="0"/>
  <p:tag name="KSO_WM_SLIDE_ITEM_CNT" val="0"/>
  <p:tag name="KSO_WM_SLIDE_INDEX" val="7"/>
  <p:tag name="KSO_WM_TAG_VERSION" val="1.0"/>
  <p:tag name="KSO_WM_BEAUTIFY_FLAG" val="#wm#"/>
  <p:tag name="KSO_WM_SLIDE_LAYOUT" val="a_b_e"/>
  <p:tag name="KSO_WM_SLIDE_LAYOUT_CNT" val="1_1_1"/>
  <p:tag name="KSO_WM_SLIDE_TYPE" val="sectionTitle"/>
  <p:tag name="KSO_WM_SLIDE_SUBTYPE" val="pureTxt"/>
  <p:tag name="KSO_WM_TEMPLATE_MASTER_TYPE" val="1"/>
  <p:tag name="KSO_WM_TEMPLATE_COLOR_TYPE" val="1"/>
  <p:tag name="KSO_WM_TEMPLATE_CATEGORY" val="custom"/>
  <p:tag name="KSO_WM_TEMPLATE_INDEX" val="20204447"/>
  <p:tag name="KSO_WM_SLIDE_ID" val="custom20204447_7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20.xml><?xml version="1.0" encoding="utf-8"?>
<p:tagLst xmlns:p="http://schemas.openxmlformats.org/presentationml/2006/main">
  <p:tag name="KSO_WM_UNIT_COLOR_SCHEME_SHAPE_ID" val="13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4328"/>
  <p:tag name="KSO_WM_UNIT_ID" val="custom20204328_4*l_h_i*1_2_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621.xml><?xml version="1.0" encoding="utf-8"?>
<p:tagLst xmlns:p="http://schemas.openxmlformats.org/presentationml/2006/main">
  <p:tag name="KSO_WM_UNIT_ISCONTENTSTITLE" val="0"/>
  <p:tag name="KSO_WM_UNIT_COLOR_SCHEME_SHAPE_ID" val="14"/>
  <p:tag name="KSO_WM_UNIT_COLOR_SCHEME_PARENT_PAGE" val="0_3"/>
  <p:tag name="KSO_WM_UNIT_PRESET_TEXT" val="单击此处添加文本内容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4328"/>
  <p:tag name="KSO_WM_UNIT_ID" val="custom20204328_4*l_h_f*1_2_1"/>
  <p:tag name="KSO_WM_UNIT_SUBTYPE" val="a"/>
  <p:tag name="KSO_WM_UNIT_TEXT_FILL_FORE_SCHEMECOLOR_INDEX" val="13"/>
  <p:tag name="KSO_WM_UNIT_TEXT_FILL_TYPE" val="1"/>
  <p:tag name="KSO_WM_UNIT_USESOURCEFORMAT_APPLY" val="1"/>
</p:tagLst>
</file>

<file path=ppt/tags/tag6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2"/>
  <p:tag name="KSO_WM_UNIT_LAYERLEVEL" val="1_1_1"/>
  <p:tag name="KSO_WM_TAG_VERSION" val="1.0"/>
  <p:tag name="KSO_WM_BEAUTIFY_FLAG" val="#wm#"/>
  <p:tag name="KSO_WM_TEMPLATE_CATEGORY" val="custom"/>
  <p:tag name="KSO_WM_TEMPLATE_INDEX" val="20204328"/>
  <p:tag name="KSO_WM_UNIT_ID" val="custom20204328_4*l_h_i*1_2_2"/>
  <p:tag name="KSO_WM_UNIT_TEXT_FILL_FORE_SCHEMECOLOR_INDEX" val="14"/>
  <p:tag name="KSO_WM_UNIT_TEXT_FILL_TYPE" val="1"/>
  <p:tag name="KSO_WM_UNIT_USESOURCEFORMAT_APPLY" val="1"/>
</p:tagLst>
</file>

<file path=ppt/tags/tag623.xml><?xml version="1.0" encoding="utf-8"?>
<p:tagLst xmlns:p="http://schemas.openxmlformats.org/presentationml/2006/main">
  <p:tag name="KSO_WM_UNIT_COLOR_SCHEME_SHAPE_ID" val="15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4328"/>
  <p:tag name="KSO_WM_UNIT_ID" val="custom20204328_4*l_h_i*1_1_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624.xml><?xml version="1.0" encoding="utf-8"?>
<p:tagLst xmlns:p="http://schemas.openxmlformats.org/presentationml/2006/main">
  <p:tag name="KSO_WM_UNIT_ISCONTENTSTITLE" val="0"/>
  <p:tag name="KSO_WM_UNIT_COLOR_SCHEME_SHAPE_ID" val="16"/>
  <p:tag name="KSO_WM_UNIT_COLOR_SCHEME_PARENT_PAGE" val="0_3"/>
  <p:tag name="KSO_WM_UNIT_PRESET_TEXT" val="单击此处添加文本内容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4328"/>
  <p:tag name="KSO_WM_UNIT_ID" val="custom20204328_4*l_h_f*1_1_1"/>
  <p:tag name="KSO_WM_UNIT_SUBTYPE" val="a"/>
  <p:tag name="KSO_WM_UNIT_TEXT_FILL_FORE_SCHEMECOLOR_INDEX" val="13"/>
  <p:tag name="KSO_WM_UNIT_TEXT_FILL_TYPE" val="1"/>
  <p:tag name="KSO_WM_UNIT_USESOURCEFORMAT_APPLY" val="1"/>
</p:tagLst>
</file>

<file path=ppt/tags/tag6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2"/>
  <p:tag name="KSO_WM_UNIT_LAYERLEVEL" val="1_1_1"/>
  <p:tag name="KSO_WM_TAG_VERSION" val="1.0"/>
  <p:tag name="KSO_WM_BEAUTIFY_FLAG" val="#wm#"/>
  <p:tag name="KSO_WM_TEMPLATE_CATEGORY" val="custom"/>
  <p:tag name="KSO_WM_TEMPLATE_INDEX" val="20204328"/>
  <p:tag name="KSO_WM_UNIT_ID" val="custom20204328_4*l_h_i*1_1_2"/>
  <p:tag name="KSO_WM_UNIT_TEXT_FILL_FORE_SCHEMECOLOR_INDEX" val="14"/>
  <p:tag name="KSO_WM_UNIT_TEXT_FILL_TYPE" val="1"/>
  <p:tag name="KSO_WM_UNIT_USESOURCEFORMAT_APPLY" val="1"/>
</p:tagLst>
</file>

<file path=ppt/tags/tag626.xml><?xml version="1.0" encoding="utf-8"?>
<p:tagLst xmlns:p="http://schemas.openxmlformats.org/presentationml/2006/main">
  <p:tag name="KSO_WM_UNIT_ISCONTENTSTITLE" val="1"/>
  <p:tag name="KSO_WM_UNIT_PRESET_TEXT" val="目录"/>
  <p:tag name="KSO_WM_UNIT_NOCLEAR" val="0"/>
  <p:tag name="KSO_WM_UNIT_VALUE" val="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LAYERLEVEL" val="1"/>
  <p:tag name="KSO_WM_TAG_VERSION" val="1.0"/>
  <p:tag name="KSO_WM_BEAUTIFY_FLAG" val="#wm#"/>
  <p:tag name="KSO_WM_TEMPLATE_CATEGORY" val="custom"/>
  <p:tag name="KSO_WM_TEMPLATE_INDEX" val="20204328"/>
  <p:tag name="KSO_WM_UNIT_ID" val="custom20204328_4*a*1"/>
  <p:tag name="KSO_WM_UNIT_ISNUMDGMTITLE" val="0"/>
  <p:tag name="KSO_WM_UNIT_TEXT_FILL_FORE_SCHEMECOLOR_INDEX" val="13"/>
  <p:tag name="KSO_WM_UNIT_TEXT_FILL_TYPE" val="1"/>
  <p:tag name="KSO_WM_UNIT_USESOURCEFORMAT_APPLY" val="1"/>
</p:tagLst>
</file>

<file path=ppt/tags/tag627.xml><?xml version="1.0" encoding="utf-8"?>
<p:tagLst xmlns:p="http://schemas.openxmlformats.org/presentationml/2006/main">
  <p:tag name="KSO_WM_TEMPLATE_SUBCATEGORY" val="0"/>
  <p:tag name="KSO_WM_SLIDE_TYPE" val="contents"/>
  <p:tag name="KSO_WM_SLIDE_SUBTYPE" val="diag"/>
  <p:tag name="KSO_WM_SLIDE_ITEM_CNT" val="4"/>
  <p:tag name="KSO_WM_SLIDE_INDEX" val="4"/>
  <p:tag name="KSO_WM_DIAGRAM_GROUP_CODE" val="l1-1"/>
  <p:tag name="KSO_WM_SLIDE_DIAGTYPE" val="l"/>
  <p:tag name="KSO_WM_TAG_VERSION" val="1.0"/>
  <p:tag name="KSO_WM_BEAUTIFY_FLAG" val="#wm#"/>
  <p:tag name="KSO_WM_SLIDE_LAYOUT" val="a_l"/>
  <p:tag name="KSO_WM_SLIDE_LAYOUT_CNT" val="1_1"/>
  <p:tag name="KSO_WM_TEMPLATE_MASTER_TYPE" val="1"/>
  <p:tag name="KSO_WM_TEMPLATE_COLOR_TYPE" val="1"/>
  <p:tag name="KSO_WM_TEMPLATE_CATEGORY" val="custom"/>
  <p:tag name="KSO_WM_TEMPLATE_INDEX" val="20204328"/>
  <p:tag name="KSO_WM_SLIDE_ID" val="custom20204328_4"/>
</p:tagLst>
</file>

<file path=ppt/tags/tag628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5"/>
  <p:tag name="KSO_WM_UNIT_TYPE" val="e"/>
  <p:tag name="KSO_WM_UNIT_INDEX" val="1"/>
  <p:tag name="KSO_WM_UNIT_PRESET_TEXT" val="PART 01"/>
  <p:tag name="KSO_WM_TEMPLATE_CATEGORY" val="custom"/>
  <p:tag name="KSO_WM_TEMPLATE_INDEX" val="20204328"/>
  <p:tag name="KSO_WM_UNIT_ID" val="custom20204328_7*e*1"/>
</p:tagLst>
</file>

<file path=ppt/tags/tag6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i"/>
  <p:tag name="KSO_WM_UNIT_INDEX" val="1"/>
  <p:tag name="KSO_WM_TEMPLATE_CATEGORY" val="custom"/>
  <p:tag name="KSO_WM_TEMPLATE_INDEX" val="20204328"/>
  <p:tag name="KSO_WM_UNIT_ID" val="custom20204328_7*i*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i"/>
  <p:tag name="KSO_WM_UNIT_INDEX" val="2"/>
  <p:tag name="KSO_WM_TEMPLATE_CATEGORY" val="custom"/>
  <p:tag name="KSO_WM_TEMPLATE_INDEX" val="20204328"/>
  <p:tag name="KSO_WM_UNIT_ID" val="custom20204328_7*i*2"/>
</p:tagLst>
</file>

<file path=ppt/tags/tag6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i"/>
  <p:tag name="KSO_WM_UNIT_INDEX" val="3"/>
  <p:tag name="KSO_WM_TEMPLATE_CATEGORY" val="custom"/>
  <p:tag name="KSO_WM_TEMPLATE_INDEX" val="20204328"/>
  <p:tag name="KSO_WM_UNIT_ID" val="custom20204328_7*i*3"/>
</p:tagLst>
</file>

<file path=ppt/tags/tag6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50"/>
  <p:tag name="KSO_WM_UNIT_TYPE" val="b"/>
  <p:tag name="KSO_WM_UNIT_INDEX" val="1"/>
  <p:tag name="KSO_WM_UNIT_PRESET_TEXT" val="单击此处添加副标题内容"/>
  <p:tag name="KSO_WM_TEMPLATE_CATEGORY" val="custom"/>
  <p:tag name="KSO_WM_TEMPLATE_INDEX" val="20204328"/>
  <p:tag name="KSO_WM_UNIT_ID" val="custom20204328_7*b*1"/>
  <p:tag name="KSO_WM_UNIT_ISNUMDGMTITLE" val="0"/>
</p:tagLst>
</file>

<file path=ppt/tags/tag6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9"/>
  <p:tag name="KSO_WM_UNIT_TYPE" val="a"/>
  <p:tag name="KSO_WM_UNIT_INDEX" val="1"/>
  <p:tag name="KSO_WM_UNIT_PRESET_TEXT" val="单击此处添加标题"/>
  <p:tag name="KSO_WM_TEMPLATE_CATEGORY" val="custom"/>
  <p:tag name="KSO_WM_TEMPLATE_INDEX" val="20204328"/>
  <p:tag name="KSO_WM_UNIT_ID" val="custom20204328_7*a*1"/>
  <p:tag name="KSO_WM_UNIT_ISNUMDGMTITLE" val="0"/>
</p:tagLst>
</file>

<file path=ppt/tags/tag634.xml><?xml version="1.0" encoding="utf-8"?>
<p:tagLst xmlns:p="http://schemas.openxmlformats.org/presentationml/2006/main">
  <p:tag name="KSO_WM_TEMPLATE_SUBCATEGORY" val="0"/>
  <p:tag name="KSO_WM_SLIDE_ITEM_CNT" val="0"/>
  <p:tag name="KSO_WM_SLIDE_INDEX" val="7"/>
  <p:tag name="KSO_WM_TAG_VERSION" val="1.0"/>
  <p:tag name="KSO_WM_BEAUTIFY_FLAG" val="#wm#"/>
  <p:tag name="KSO_WM_SLIDE_LAYOUT" val="a_b_e"/>
  <p:tag name="KSO_WM_SLIDE_LAYOUT_CNT" val="1_1_1"/>
  <p:tag name="KSO_WM_SLIDE_TYPE" val="sectionTitle"/>
  <p:tag name="KSO_WM_SLIDE_SUBTYPE" val="pureTxt"/>
  <p:tag name="KSO_WM_TEMPLATE_MASTER_TYPE" val="1"/>
  <p:tag name="KSO_WM_TEMPLATE_COLOR_TYPE" val="1"/>
  <p:tag name="KSO_WM_TEMPLATE_CATEGORY" val="custom"/>
  <p:tag name="KSO_WM_TEMPLATE_INDEX" val="20204328"/>
  <p:tag name="KSO_WM_SLIDE_ID" val="custom20204328_7"/>
</p:tagLst>
</file>

<file path=ppt/tags/tag635.xml><?xml version="1.0" encoding="utf-8"?>
<p:tagLst xmlns:p="http://schemas.openxmlformats.org/presentationml/2006/main">
  <p:tag name="KSO_WM_SLIDE_BACKGROUND_TYPE" val="general"/>
  <p:tag name="KSO_WM_UNIT_TYPE" val="i"/>
  <p:tag name="KSO_WM_UNIT_INDEX" val="1"/>
  <p:tag name="KSO_WM_TEMPLATE_CATEGORY" val="custom"/>
  <p:tag name="KSO_WM_TEMPLATE_INDEX" val="20204328"/>
  <p:tag name="KSO_WM_UNIT_ID" val="custom20204328_9*i*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</p:tagLst>
</file>

<file path=ppt/tags/tag636.xml><?xml version="1.0" encoding="utf-8"?>
<p:tagLst xmlns:p="http://schemas.openxmlformats.org/presentationml/2006/main">
  <p:tag name="KSO_WM_SLIDE_BACKGROUND_TYPE" val="general"/>
  <p:tag name="KSO_WM_UNIT_TYPE" val="i"/>
  <p:tag name="KSO_WM_UNIT_INDEX" val="2"/>
  <p:tag name="KSO_WM_TEMPLATE_CATEGORY" val="custom"/>
  <p:tag name="KSO_WM_TEMPLATE_INDEX" val="20204328"/>
  <p:tag name="KSO_WM_UNIT_ID" val="custom20204328_9*i*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</p:tagLst>
</file>

<file path=ppt/tags/tag6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您的正文已经简明扼要，字字珠玑，但信息却错综复杂，需要用更多的文字来表述；"/>
  <p:tag name="KSO_WM_UNIT_NOCLEAR" val="0"/>
  <p:tag name="KSO_WM_UNIT_VALUE" val="288"/>
  <p:tag name="KSO_WM_UNIT_TYPE" val="f"/>
  <p:tag name="KSO_WM_UNIT_INDEX" val="1"/>
  <p:tag name="KSO_WM_UNIT_BLOCK" val="0"/>
  <p:tag name="KSO_WM_TEMPLATE_CATEGORY" val="custom"/>
  <p:tag name="KSO_WM_TEMPLATE_INDEX" val="20204328"/>
  <p:tag name="KSO_WM_UNIT_ID" val="custom20204328_9*f*1"/>
  <p:tag name="KSO_WM_UNIT_SUBTYPE" val="a"/>
</p:tagLst>
</file>

<file path=ppt/tags/tag6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PRESET_TEXT" val="单击此处添加大标题"/>
  <p:tag name="KSO_WM_UNIT_NOCLEAR" val="0"/>
  <p:tag name="KSO_WM_UNIT_VALUE" val="26"/>
  <p:tag name="KSO_WM_UNIT_TYPE" val="a"/>
  <p:tag name="KSO_WM_UNIT_INDEX" val="1"/>
  <p:tag name="KSO_WM_UNIT_BLOCK" val="0"/>
  <p:tag name="KSO_WM_TEMPLATE_CATEGORY" val="custom"/>
  <p:tag name="KSO_WM_TEMPLATE_INDEX" val="20204328"/>
  <p:tag name="KSO_WM_UNIT_ID" val="custom20204328_9*a*1"/>
  <p:tag name="KSO_WM_UNIT_ISNUMDGMTITLE" val="0"/>
</p:tagLst>
</file>

<file path=ppt/tags/tag639.xml><?xml version="1.0" encoding="utf-8"?>
<p:tagLst xmlns:p="http://schemas.openxmlformats.org/presentationml/2006/main">
  <p:tag name="KSO_WM_TEMPLATE_SUBCATEGORY" val="0"/>
  <p:tag name="KSO_WM_SLIDE_ITEM_CNT" val="0"/>
  <p:tag name="KSO_WM_SLIDE_INDEX" val="9"/>
  <p:tag name="KSO_WM_TAG_VERSION" val="1.0"/>
  <p:tag name="KSO_WM_BEAUTIFY_FLAG" val="#wm#"/>
  <p:tag name="KSO_WM_SLIDE_TYPE" val="text"/>
  <p:tag name="KSO_WM_SLIDE_SIZE" val="959*481"/>
  <p:tag name="KSO_WM_SLIDE_POSITION" val="0*0"/>
  <p:tag name="KSO_WM_SLIDE_LAYOUT" val="a_d_f"/>
  <p:tag name="KSO_WM_SLIDE_LAYOUT_CNT" val="1_1_2"/>
  <p:tag name="KSO_WM_SLIDE_SUBTYPE" val="picTxt"/>
  <p:tag name="KSO_WM_SLIDE_LAYOUT_INFO" val="{&quot;direction&quot;:0,&quot;horizontalAlign&quot;:-1,&quot;verticalAlign&quot;:-1,&quot;type&quot;:0,&quot;diagramDirection&quot;:0,&quot;canSetOverLayout&quot;:0,&quot;isOverLayout&quot;:0,&quot;margin&quot;:{&quot;left&quot;:1.69,&quot;top&quot;:1.69,&quot;right&quot;:1.69,&quot;bottom&quot;:1.69},&quot;edge&quot;:{&quot;left&quot;:true,&quot;top&quot;:true,&quot;right&quot;:true,&quot;bottom&quot;:true},&quot;backgroundInfo&quot;:[{&quot;type&quot;:&quot;general&quot;,&quot;left&quot;:0.0,&quot;top&quot;:0.0,&quot;right&quot;:0.0,&quot;bottom&quot;:0.0,&quot;leftAbs&quot;:false,&quot;topAbs&quot;:false,&quot;rightAbs&quot;:false,&quot;bottomAbs&quot;:false}]}"/>
  <p:tag name="KSO_WM_SLIDE_BACKGROUND" val="[&quot;general&quot;]"/>
  <p:tag name="KSO_WM_SLIDE_RATIO" val="1.777778"/>
  <p:tag name="KSO_WM_TEMPLATE_MASTER_TYPE" val="1"/>
  <p:tag name="KSO_WM_TEMPLATE_COLOR_TYPE" val="1"/>
  <p:tag name="KSO_WM_TEMPLATE_CATEGORY" val="custom"/>
  <p:tag name="KSO_WM_TEMPLATE_INDEX" val="20204328"/>
  <p:tag name="KSO_WM_SLIDE_ID" val="custom20204328_9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40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5"/>
  <p:tag name="KSO_WM_UNIT_TYPE" val="e"/>
  <p:tag name="KSO_WM_UNIT_INDEX" val="1"/>
  <p:tag name="KSO_WM_UNIT_PRESET_TEXT" val="PART 01"/>
  <p:tag name="KSO_WM_TEMPLATE_CATEGORY" val="custom"/>
  <p:tag name="KSO_WM_TEMPLATE_INDEX" val="20204328"/>
  <p:tag name="KSO_WM_UNIT_ID" val="custom20204328_7*e*1"/>
</p:tagLst>
</file>

<file path=ppt/tags/tag6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i"/>
  <p:tag name="KSO_WM_UNIT_INDEX" val="1"/>
  <p:tag name="KSO_WM_TEMPLATE_CATEGORY" val="custom"/>
  <p:tag name="KSO_WM_TEMPLATE_INDEX" val="20204328"/>
  <p:tag name="KSO_WM_UNIT_ID" val="custom20204328_7*i*1"/>
</p:tagLst>
</file>

<file path=ppt/tags/tag6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i"/>
  <p:tag name="KSO_WM_UNIT_INDEX" val="2"/>
  <p:tag name="KSO_WM_TEMPLATE_CATEGORY" val="custom"/>
  <p:tag name="KSO_WM_TEMPLATE_INDEX" val="20204328"/>
  <p:tag name="KSO_WM_UNIT_ID" val="custom20204328_7*i*2"/>
</p:tagLst>
</file>

<file path=ppt/tags/tag6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i"/>
  <p:tag name="KSO_WM_UNIT_INDEX" val="3"/>
  <p:tag name="KSO_WM_TEMPLATE_CATEGORY" val="custom"/>
  <p:tag name="KSO_WM_TEMPLATE_INDEX" val="20204328"/>
  <p:tag name="KSO_WM_UNIT_ID" val="custom20204328_7*i*3"/>
</p:tagLst>
</file>

<file path=ppt/tags/tag6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50"/>
  <p:tag name="KSO_WM_UNIT_TYPE" val="b"/>
  <p:tag name="KSO_WM_UNIT_INDEX" val="1"/>
  <p:tag name="KSO_WM_UNIT_PRESET_TEXT" val="单击此处添加副标题内容"/>
  <p:tag name="KSO_WM_TEMPLATE_CATEGORY" val="custom"/>
  <p:tag name="KSO_WM_TEMPLATE_INDEX" val="20204328"/>
  <p:tag name="KSO_WM_UNIT_ID" val="custom20204328_7*b*1"/>
  <p:tag name="KSO_WM_UNIT_ISNUMDGMTITLE" val="0"/>
</p:tagLst>
</file>

<file path=ppt/tags/tag6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9"/>
  <p:tag name="KSO_WM_UNIT_TYPE" val="a"/>
  <p:tag name="KSO_WM_UNIT_INDEX" val="1"/>
  <p:tag name="KSO_WM_UNIT_PRESET_TEXT" val="单击此处添加标题"/>
  <p:tag name="KSO_WM_TEMPLATE_CATEGORY" val="custom"/>
  <p:tag name="KSO_WM_TEMPLATE_INDEX" val="20204328"/>
  <p:tag name="KSO_WM_UNIT_ID" val="custom20204328_7*a*1"/>
  <p:tag name="KSO_WM_UNIT_ISNUMDGMTITLE" val="0"/>
</p:tagLst>
</file>

<file path=ppt/tags/tag646.xml><?xml version="1.0" encoding="utf-8"?>
<p:tagLst xmlns:p="http://schemas.openxmlformats.org/presentationml/2006/main">
  <p:tag name="KSO_WM_TEMPLATE_SUBCATEGORY" val="0"/>
  <p:tag name="KSO_WM_SLIDE_ITEM_CNT" val="0"/>
  <p:tag name="KSO_WM_SLIDE_INDEX" val="7"/>
  <p:tag name="KSO_WM_TAG_VERSION" val="1.0"/>
  <p:tag name="KSO_WM_BEAUTIFY_FLAG" val="#wm#"/>
  <p:tag name="KSO_WM_SLIDE_LAYOUT" val="a_b_e"/>
  <p:tag name="KSO_WM_SLIDE_LAYOUT_CNT" val="1_1_1"/>
  <p:tag name="KSO_WM_SLIDE_TYPE" val="sectionTitle"/>
  <p:tag name="KSO_WM_SLIDE_SUBTYPE" val="pureTxt"/>
  <p:tag name="KSO_WM_TEMPLATE_MASTER_TYPE" val="1"/>
  <p:tag name="KSO_WM_TEMPLATE_COLOR_TYPE" val="1"/>
  <p:tag name="KSO_WM_TEMPLATE_CATEGORY" val="custom"/>
  <p:tag name="KSO_WM_TEMPLATE_INDEX" val="20204328"/>
  <p:tag name="KSO_WM_SLIDE_ID" val="custom20204328_7"/>
</p:tagLst>
</file>

<file path=ppt/tags/tag6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50.xml><?xml version="1.0" encoding="utf-8"?>
<p:tagLst xmlns:p="http://schemas.openxmlformats.org/presentationml/2006/main">
  <p:tag name="KSO_WM_UNIT_TEXT_PART_ID_V2" val="d-4-1"/>
  <p:tag name="KSO_WM_UNIT_PRESET_TEXT" val="点击此处添加正文，文字是您思想的提炼，为了最终呈现发布的良好效果，请尽量言简意赅的阐述观点；根据需要可酌情增减文字，以便观者可以准确理解您所传达的信息，点击此处添加正文，文字是您思想的提炼，为了最终呈现发布的良好效果，请尽量言简意赅的阐述观点。"/>
  <p:tag name="KSO_WM_UNIT_NOCLEAR" val="0"/>
  <p:tag name="KSO_WM_UNIT_SHOW_EDIT_AREA_INDICATION" val="0"/>
  <p:tag name="KSO_WM_UNIT_VALUE" val="156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f"/>
  <p:tag name="KSO_WM_UNIT_INDEX" val="1"/>
  <p:tag name="KSO_WM_UNIT_ID" val="diagram20202574_1*f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4"/>
  <p:tag name="KSO_WM_UNIT_ID" val="diagram20202574_1*i*4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52.xml><?xml version="1.0" encoding="utf-8"?>
<p:tagLst xmlns:p="http://schemas.openxmlformats.org/presentationml/2006/main">
  <p:tag name="KSO_WM_UNIT_TEXT_PART_ID_V2" val="d-4-1"/>
  <p:tag name="KSO_WM_UNIT_PRESET_TEXT" val="点击此处添加正文，文字是您思想的提炼，为了最终呈现发布的良好效果&#13;请尽量言简意赅的阐述观点；根据需要可酌情增减文字，以便观者可以准确理解您所传达的信息。&#13;即便信息错综复杂，需要用更多的文字来表述，也请您尽可能提炼思想的精髓，恰如其分的表达观点。"/>
  <p:tag name="KSO_WM_UNIT_NOCLEAR" val="1"/>
  <p:tag name="KSO_WM_UNIT_SHOW_EDIT_AREA_INDICATION" val="0"/>
  <p:tag name="KSO_WM_UNIT_VALUE" val="208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f"/>
  <p:tag name="KSO_WM_UNIT_INDEX" val="1_1"/>
  <p:tag name="KSO_WM_UNIT_ID" val="diagram20202574_1*h_f*1_1"/>
  <p:tag name="KSO_WM_TEMPLATE_CATEGORY" val="diagram"/>
  <p:tag name="KSO_WM_TEMPLATE_INDEX" val="20202574"/>
  <p:tag name="KSO_WM_UNIT_LAYERLEVEL" val="1_1"/>
  <p:tag name="KSO_WM_TAG_VERSION" val="1.0"/>
  <p:tag name="KSO_WM_BEAUTIFY_FLAG" val="#wm#"/>
</p:tagLst>
</file>

<file path=ppt/tags/tag653.xml><?xml version="1.0" encoding="utf-8"?>
<p:tagLst xmlns:p="http://schemas.openxmlformats.org/presentationml/2006/main">
  <p:tag name="KSO_WM_UNIT_TEXT_PART_ID_V2" val="c-4-1"/>
  <p:tag name="KSO_WM_UNIT_ISCONTENTSTITLE" val="0"/>
  <p:tag name="KSO_WM_UNIT_NOCLEAR" val="1"/>
  <p:tag name="KSO_WM_UNIT_SHOW_EDIT_AREA_INDICATION" val="0"/>
  <p:tag name="KSO_WM_UNIT_VALUE" val="46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a"/>
  <p:tag name="KSO_WM_UNIT_INDEX" val="1_1"/>
  <p:tag name="KSO_WM_UNIT_ID" val="diagram20202574_1*h_a*1_1"/>
  <p:tag name="KSO_WM_TEMPLATE_CATEGORY" val="diagram"/>
  <p:tag name="KSO_WM_TEMPLATE_INDEX" val="20202574"/>
  <p:tag name="KSO_WM_UNIT_LAYERLEVEL" val="1_1"/>
  <p:tag name="KSO_WM_TAG_VERSION" val="1.0"/>
  <p:tag name="KSO_WM_BEAUTIFY_FLAG" val="#wm#"/>
  <p:tag name="KSO_WM_UNIT_PRESET_TEXT" val="单击此处添加小标题"/>
</p:tagLst>
</file>

<file path=ppt/tags/tag654.xml><?xml version="1.0" encoding="utf-8"?>
<p:tagLst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58.xml><?xml version="1.0" encoding="utf-8"?>
<p:tagLst xmlns:p="http://schemas.openxmlformats.org/presentationml/2006/main">
  <p:tag name="KSO_WM_BEAUTIFY_FLAG" val="#wm#"/>
  <p:tag name="KSO_WM_TEMPLATE_CATEGORY" val="diagram"/>
  <p:tag name="KSO_WM_TEMPLATE_INDEX" val="20202574"/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6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62.xml><?xml version="1.0" encoding="utf-8"?>
<p:tagLst xmlns:p="http://schemas.openxmlformats.org/presentationml/2006/main">
  <p:tag name="KSO_WM_UNIT_TEXT_PART_ID_V2" val="d-4-1"/>
  <p:tag name="KSO_WM_UNIT_PRESET_TEXT" val="点击此处添加正文，文字是您思想的提炼，为了最终呈现发布的良好效果，请尽量言简意赅的阐述观点；根据需要可酌情增减文字，以便观者可以准确理解您所传达的信息，点击此处添加正文，文字是您思想的提炼，为了最终呈现发布的良好效果，请尽量言简意赅的阐述观点。"/>
  <p:tag name="KSO_WM_UNIT_NOCLEAR" val="0"/>
  <p:tag name="KSO_WM_UNIT_SHOW_EDIT_AREA_INDICATION" val="0"/>
  <p:tag name="KSO_WM_UNIT_VALUE" val="156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f"/>
  <p:tag name="KSO_WM_UNIT_INDEX" val="1"/>
  <p:tag name="KSO_WM_UNIT_ID" val="diagram20202574_1*f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4"/>
  <p:tag name="KSO_WM_UNIT_ID" val="diagram20202574_1*i*4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64.xml><?xml version="1.0" encoding="utf-8"?>
<p:tagLst xmlns:p="http://schemas.openxmlformats.org/presentationml/2006/main">
  <p:tag name="KSO_WM_UNIT_TEXT_PART_ID_V2" val="d-4-1"/>
  <p:tag name="KSO_WM_UNIT_PRESET_TEXT" val="点击此处添加正文，文字是您思想的提炼，为了最终呈现发布的良好效果&#13;请尽量言简意赅的阐述观点；根据需要可酌情增减文字，以便观者可以准确理解您所传达的信息。&#13;即便信息错综复杂，需要用更多的文字来表述，也请您尽可能提炼思想的精髓，恰如其分的表达观点。"/>
  <p:tag name="KSO_WM_UNIT_NOCLEAR" val="1"/>
  <p:tag name="KSO_WM_UNIT_SHOW_EDIT_AREA_INDICATION" val="0"/>
  <p:tag name="KSO_WM_UNIT_VALUE" val="208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f"/>
  <p:tag name="KSO_WM_UNIT_INDEX" val="1_1"/>
  <p:tag name="KSO_WM_UNIT_ID" val="diagram20202574_1*h_f*1_1"/>
  <p:tag name="KSO_WM_TEMPLATE_CATEGORY" val="diagram"/>
  <p:tag name="KSO_WM_TEMPLATE_INDEX" val="20202574"/>
  <p:tag name="KSO_WM_UNIT_LAYERLEVEL" val="1_1"/>
  <p:tag name="KSO_WM_TAG_VERSION" val="1.0"/>
  <p:tag name="KSO_WM_BEAUTIFY_FLAG" val="#wm#"/>
</p:tagLst>
</file>

<file path=ppt/tags/tag665.xml><?xml version="1.0" encoding="utf-8"?>
<p:tagLst xmlns:p="http://schemas.openxmlformats.org/presentationml/2006/main">
  <p:tag name="KSO_WM_UNIT_TEXT_PART_ID_V2" val="c-4-1"/>
  <p:tag name="KSO_WM_UNIT_ISCONTENTSTITLE" val="0"/>
  <p:tag name="KSO_WM_UNIT_NOCLEAR" val="1"/>
  <p:tag name="KSO_WM_UNIT_SHOW_EDIT_AREA_INDICATION" val="0"/>
  <p:tag name="KSO_WM_UNIT_VALUE" val="46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a"/>
  <p:tag name="KSO_WM_UNIT_INDEX" val="1_1"/>
  <p:tag name="KSO_WM_UNIT_ID" val="diagram20202574_1*h_a*1_1"/>
  <p:tag name="KSO_WM_TEMPLATE_CATEGORY" val="diagram"/>
  <p:tag name="KSO_WM_TEMPLATE_INDEX" val="20202574"/>
  <p:tag name="KSO_WM_UNIT_LAYERLEVEL" val="1_1"/>
  <p:tag name="KSO_WM_TAG_VERSION" val="1.0"/>
  <p:tag name="KSO_WM_BEAUTIFY_FLAG" val="#wm#"/>
  <p:tag name="KSO_WM_UNIT_PRESET_TEXT" val="单击此处添加小标题"/>
</p:tagLst>
</file>

<file path=ppt/tags/tag666.xml><?xml version="1.0" encoding="utf-8"?>
<p:tagLst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70.xml><?xml version="1.0" encoding="utf-8"?>
<p:tagLst xmlns:p="http://schemas.openxmlformats.org/presentationml/2006/main">
  <p:tag name="KSO_WM_BEAUTIFY_FLAG" val="#wm#"/>
  <p:tag name="KSO_WM_TEMPLATE_CATEGORY" val="diagram"/>
  <p:tag name="KSO_WM_TEMPLATE_INDEX" val="20202574"/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6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74.xml><?xml version="1.0" encoding="utf-8"?>
<p:tagLst xmlns:p="http://schemas.openxmlformats.org/presentationml/2006/main">
  <p:tag name="KSO_WM_UNIT_TEXT_PART_ID_V2" val="d-4-1"/>
  <p:tag name="KSO_WM_UNIT_PRESET_TEXT" val="点击此处添加正文，文字是您思想的提炼，为了最终呈现发布的良好效果，请尽量言简意赅的阐述观点；根据需要可酌情增减文字，以便观者可以准确理解您所传达的信息，点击此处添加正文，文字是您思想的提炼，为了最终呈现发布的良好效果，请尽量言简意赅的阐述观点。"/>
  <p:tag name="KSO_WM_UNIT_NOCLEAR" val="0"/>
  <p:tag name="KSO_WM_UNIT_SHOW_EDIT_AREA_INDICATION" val="0"/>
  <p:tag name="KSO_WM_UNIT_VALUE" val="156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f"/>
  <p:tag name="KSO_WM_UNIT_INDEX" val="1"/>
  <p:tag name="KSO_WM_UNIT_ID" val="diagram20202574_1*f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4"/>
  <p:tag name="KSO_WM_UNIT_ID" val="diagram20202574_1*i*4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76.xml><?xml version="1.0" encoding="utf-8"?>
<p:tagLst xmlns:p="http://schemas.openxmlformats.org/presentationml/2006/main">
  <p:tag name="KSO_WM_UNIT_TEXT_PART_ID_V2" val="d-4-1"/>
  <p:tag name="KSO_WM_UNIT_PRESET_TEXT" val="点击此处添加正文，文字是您思想的提炼，为了最终呈现发布的良好效果&#13;请尽量言简意赅的阐述观点；根据需要可酌情增减文字，以便观者可以准确理解您所传达的信息。&#13;即便信息错综复杂，需要用更多的文字来表述，也请您尽可能提炼思想的精髓，恰如其分的表达观点。"/>
  <p:tag name="KSO_WM_UNIT_NOCLEAR" val="1"/>
  <p:tag name="KSO_WM_UNIT_SHOW_EDIT_AREA_INDICATION" val="0"/>
  <p:tag name="KSO_WM_UNIT_VALUE" val="208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f"/>
  <p:tag name="KSO_WM_UNIT_INDEX" val="1_1"/>
  <p:tag name="KSO_WM_UNIT_ID" val="diagram20202574_1*h_f*1_1"/>
  <p:tag name="KSO_WM_TEMPLATE_CATEGORY" val="diagram"/>
  <p:tag name="KSO_WM_TEMPLATE_INDEX" val="20202574"/>
  <p:tag name="KSO_WM_UNIT_LAYERLEVEL" val="1_1"/>
  <p:tag name="KSO_WM_TAG_VERSION" val="1.0"/>
  <p:tag name="KSO_WM_BEAUTIFY_FLAG" val="#wm#"/>
</p:tagLst>
</file>

<file path=ppt/tags/tag677.xml><?xml version="1.0" encoding="utf-8"?>
<p:tagLst xmlns:p="http://schemas.openxmlformats.org/presentationml/2006/main">
  <p:tag name="KSO_WM_UNIT_TEXT_PART_ID_V2" val="c-4-1"/>
  <p:tag name="KSO_WM_UNIT_ISCONTENTSTITLE" val="0"/>
  <p:tag name="KSO_WM_UNIT_NOCLEAR" val="1"/>
  <p:tag name="KSO_WM_UNIT_SHOW_EDIT_AREA_INDICATION" val="0"/>
  <p:tag name="KSO_WM_UNIT_VALUE" val="46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a"/>
  <p:tag name="KSO_WM_UNIT_INDEX" val="1_1"/>
  <p:tag name="KSO_WM_UNIT_ID" val="diagram20202574_1*h_a*1_1"/>
  <p:tag name="KSO_WM_TEMPLATE_CATEGORY" val="diagram"/>
  <p:tag name="KSO_WM_TEMPLATE_INDEX" val="20202574"/>
  <p:tag name="KSO_WM_UNIT_LAYERLEVEL" val="1_1"/>
  <p:tag name="KSO_WM_TAG_VERSION" val="1.0"/>
  <p:tag name="KSO_WM_BEAUTIFY_FLAG" val="#wm#"/>
  <p:tag name="KSO_WM_UNIT_PRESET_TEXT" val="单击此处添加小标题"/>
</p:tagLst>
</file>

<file path=ppt/tags/tag678.xml><?xml version="1.0" encoding="utf-8"?>
<p:tagLst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82.xml><?xml version="1.0" encoding="utf-8"?>
<p:tagLst xmlns:p="http://schemas.openxmlformats.org/presentationml/2006/main">
  <p:tag name="KSO_WM_BEAUTIFY_FLAG" val="#wm#"/>
  <p:tag name="KSO_WM_TEMPLATE_CATEGORY" val="diagram"/>
  <p:tag name="KSO_WM_TEMPLATE_INDEX" val="20202574"/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683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NOCLEAR" val="0"/>
  <p:tag name="KSO_WM_UNIT_VALUE" val="2"/>
  <p:tag name="KSO_WM_UNIT_TYPE" val="e"/>
  <p:tag name="KSO_WM_UNIT_INDEX" val="1"/>
  <p:tag name="KSO_WM_UNIT_PRESET_TEXT" val="1"/>
  <p:tag name="KSO_WM_TEMPLATE_CATEGORY" val="custom"/>
  <p:tag name="KSO_WM_TEMPLATE_INDEX" val="20204447"/>
  <p:tag name="KSO_WM_UNIT_ID" val="custom20204447_7*e*1"/>
</p:tagLst>
</file>

<file path=ppt/tags/tag6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50"/>
  <p:tag name="KSO_WM_UNIT_TYPE" val="b"/>
  <p:tag name="KSO_WM_UNIT_INDEX" val="1"/>
  <p:tag name="KSO_WM_UNIT_PRESET_TEXT" val="单击此处添加副标题内容"/>
  <p:tag name="KSO_WM_TEMPLATE_CATEGORY" val="custom"/>
  <p:tag name="KSO_WM_TEMPLATE_INDEX" val="20204447"/>
  <p:tag name="KSO_WM_UNIT_ID" val="custom20204447_7*b*1"/>
  <p:tag name="KSO_WM_UNIT_ISNUMDGMTITLE" val="0"/>
</p:tagLst>
</file>

<file path=ppt/tags/tag6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9"/>
  <p:tag name="KSO_WM_UNIT_TYPE" val="a"/>
  <p:tag name="KSO_WM_UNIT_INDEX" val="1"/>
  <p:tag name="KSO_WM_UNIT_PRESET_TEXT" val="单击此处添加标题"/>
  <p:tag name="KSO_WM_TEMPLATE_CATEGORY" val="custom"/>
  <p:tag name="KSO_WM_TEMPLATE_INDEX" val="20204447"/>
  <p:tag name="KSO_WM_UNIT_ID" val="custom20204447_7*a*1"/>
  <p:tag name="KSO_WM_UNIT_ISNUMDGMTITLE" val="0"/>
</p:tagLst>
</file>

<file path=ppt/tags/tag686.xml><?xml version="1.0" encoding="utf-8"?>
<p:tagLst xmlns:p="http://schemas.openxmlformats.org/presentationml/2006/main">
  <p:tag name="KSO_WM_TEMPLATE_SUBCATEGORY" val="0"/>
  <p:tag name="KSO_WM_SLIDE_ITEM_CNT" val="0"/>
  <p:tag name="KSO_WM_SLIDE_INDEX" val="7"/>
  <p:tag name="KSO_WM_TAG_VERSION" val="1.0"/>
  <p:tag name="KSO_WM_BEAUTIFY_FLAG" val="#wm#"/>
  <p:tag name="KSO_WM_SLIDE_LAYOUT" val="a_b_e"/>
  <p:tag name="KSO_WM_SLIDE_LAYOUT_CNT" val="1_1_1"/>
  <p:tag name="KSO_WM_SLIDE_TYPE" val="sectionTitle"/>
  <p:tag name="KSO_WM_SLIDE_SUBTYPE" val="pureTxt"/>
  <p:tag name="KSO_WM_TEMPLATE_MASTER_TYPE" val="1"/>
  <p:tag name="KSO_WM_TEMPLATE_COLOR_TYPE" val="1"/>
  <p:tag name="KSO_WM_TEMPLATE_CATEGORY" val="custom"/>
  <p:tag name="KSO_WM_TEMPLATE_INDEX" val="20204447"/>
  <p:tag name="KSO_WM_SLIDE_ID" val="custom20204447_7"/>
</p:tagLst>
</file>

<file path=ppt/tags/tag6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2"/>
  <p:tag name="KSO_WM_UNIT_LAYERLEVEL" val="1_1_1"/>
  <p:tag name="KSO_WM_TAG_VERSION" val="1.0"/>
  <p:tag name="KSO_WM_BEAUTIFY_FLAG" val="#wm#"/>
  <p:tag name="KSO_WM_TEMPLATE_CATEGORY" val="custom"/>
  <p:tag name="KSO_WM_TEMPLATE_INDEX" val="20204328"/>
  <p:tag name="KSO_WM_UNIT_ID" val="custom20204328_4*l_h_i*1_3_2"/>
  <p:tag name="KSO_WM_UNIT_TEXT_FILL_FORE_SCHEMECOLOR_INDEX" val="14"/>
  <p:tag name="KSO_WM_UNIT_TEXT_FILL_TYPE" val="1"/>
  <p:tag name="KSO_WM_UNIT_USESOURCEFORMAT_APPLY" val="1"/>
</p:tagLst>
</file>

<file path=ppt/tags/tag688.xml><?xml version="1.0" encoding="utf-8"?>
<p:tagLst xmlns:p="http://schemas.openxmlformats.org/presentationml/2006/main">
  <p:tag name="KSO_WM_UNIT_COLOR_SCHEME_SHAPE_ID" val="13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4328"/>
  <p:tag name="KSO_WM_UNIT_ID" val="custom20204328_4*l_h_i*1_2_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689.xml><?xml version="1.0" encoding="utf-8"?>
<p:tagLst xmlns:p="http://schemas.openxmlformats.org/presentationml/2006/main">
  <p:tag name="KSO_WM_UNIT_ISCONTENTSTITLE" val="0"/>
  <p:tag name="KSO_WM_UNIT_COLOR_SCHEME_SHAPE_ID" val="14"/>
  <p:tag name="KSO_WM_UNIT_COLOR_SCHEME_PARENT_PAGE" val="0_3"/>
  <p:tag name="KSO_WM_UNIT_PRESET_TEXT" val="单击此处添加文本内容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4328"/>
  <p:tag name="KSO_WM_UNIT_ID" val="custom20204328_4*l_h_f*1_2_1"/>
  <p:tag name="KSO_WM_UNIT_SUBTYPE" val="a"/>
  <p:tag name="KSO_WM_UNIT_TEXT_FILL_FORE_SCHEMECOLOR_INDEX" val="13"/>
  <p:tag name="KSO_WM_UNIT_TEXT_FILL_TYPE" val="1"/>
  <p:tag name="KSO_WM_UNIT_USESOURCEFORMAT_APPLY" val="1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2"/>
  <p:tag name="KSO_WM_UNIT_LAYERLEVEL" val="1_1_1"/>
  <p:tag name="KSO_WM_TAG_VERSION" val="1.0"/>
  <p:tag name="KSO_WM_BEAUTIFY_FLAG" val="#wm#"/>
  <p:tag name="KSO_WM_TEMPLATE_CATEGORY" val="custom"/>
  <p:tag name="KSO_WM_TEMPLATE_INDEX" val="20204328"/>
  <p:tag name="KSO_WM_UNIT_ID" val="custom20204328_4*l_h_i*1_2_2"/>
  <p:tag name="KSO_WM_UNIT_TEXT_FILL_FORE_SCHEMECOLOR_INDEX" val="14"/>
  <p:tag name="KSO_WM_UNIT_TEXT_FILL_TYPE" val="1"/>
  <p:tag name="KSO_WM_UNIT_USESOURCEFORMAT_APPLY" val="1"/>
</p:tagLst>
</file>

<file path=ppt/tags/tag691.xml><?xml version="1.0" encoding="utf-8"?>
<p:tagLst xmlns:p="http://schemas.openxmlformats.org/presentationml/2006/main">
  <p:tag name="KSO_WM_UNIT_COLOR_SCHEME_SHAPE_ID" val="15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4328"/>
  <p:tag name="KSO_WM_UNIT_ID" val="custom20204328_4*l_h_i*1_1_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692.xml><?xml version="1.0" encoding="utf-8"?>
<p:tagLst xmlns:p="http://schemas.openxmlformats.org/presentationml/2006/main">
  <p:tag name="KSO_WM_UNIT_ISCONTENTSTITLE" val="0"/>
  <p:tag name="KSO_WM_UNIT_COLOR_SCHEME_SHAPE_ID" val="16"/>
  <p:tag name="KSO_WM_UNIT_COLOR_SCHEME_PARENT_PAGE" val="0_3"/>
  <p:tag name="KSO_WM_UNIT_PRESET_TEXT" val="单击此处添加文本内容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4328"/>
  <p:tag name="KSO_WM_UNIT_ID" val="custom20204328_4*l_h_f*1_1_1"/>
  <p:tag name="KSO_WM_UNIT_SUBTYPE" val="a"/>
  <p:tag name="KSO_WM_UNIT_TEXT_FILL_FORE_SCHEMECOLOR_INDEX" val="13"/>
  <p:tag name="KSO_WM_UNIT_TEXT_FILL_TYPE" val="1"/>
  <p:tag name="KSO_WM_UNIT_USESOURCEFORMAT_APPLY" val="1"/>
</p:tagLst>
</file>

<file path=ppt/tags/tag6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2"/>
  <p:tag name="KSO_WM_UNIT_LAYERLEVEL" val="1_1_1"/>
  <p:tag name="KSO_WM_TAG_VERSION" val="1.0"/>
  <p:tag name="KSO_WM_BEAUTIFY_FLAG" val="#wm#"/>
  <p:tag name="KSO_WM_TEMPLATE_CATEGORY" val="custom"/>
  <p:tag name="KSO_WM_TEMPLATE_INDEX" val="20204328"/>
  <p:tag name="KSO_WM_UNIT_ID" val="custom20204328_4*l_h_i*1_1_2"/>
  <p:tag name="KSO_WM_UNIT_TEXT_FILL_FORE_SCHEMECOLOR_INDEX" val="14"/>
  <p:tag name="KSO_WM_UNIT_TEXT_FILL_TYPE" val="1"/>
  <p:tag name="KSO_WM_UNIT_USESOURCEFORMAT_APPLY" val="1"/>
</p:tagLst>
</file>

<file path=ppt/tags/tag694.xml><?xml version="1.0" encoding="utf-8"?>
<p:tagLst xmlns:p="http://schemas.openxmlformats.org/presentationml/2006/main">
  <p:tag name="KSO_WM_UNIT_ISCONTENTSTITLE" val="1"/>
  <p:tag name="KSO_WM_UNIT_PRESET_TEXT" val="目录"/>
  <p:tag name="KSO_WM_UNIT_NOCLEAR" val="0"/>
  <p:tag name="KSO_WM_UNIT_VALUE" val="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LAYERLEVEL" val="1"/>
  <p:tag name="KSO_WM_TAG_VERSION" val="1.0"/>
  <p:tag name="KSO_WM_BEAUTIFY_FLAG" val="#wm#"/>
  <p:tag name="KSO_WM_TEMPLATE_CATEGORY" val="custom"/>
  <p:tag name="KSO_WM_TEMPLATE_INDEX" val="20204328"/>
  <p:tag name="KSO_WM_UNIT_ID" val="custom20204328_4*a*1"/>
  <p:tag name="KSO_WM_UNIT_ISNUMDGMTITLE" val="0"/>
  <p:tag name="KSO_WM_UNIT_TEXT_FILL_FORE_SCHEMECOLOR_INDEX" val="13"/>
  <p:tag name="KSO_WM_UNIT_TEXT_FILL_TYPE" val="1"/>
  <p:tag name="KSO_WM_UNIT_USESOURCEFORMAT_APPLY" val="1"/>
</p:tagLst>
</file>

<file path=ppt/tags/tag695.xml><?xml version="1.0" encoding="utf-8"?>
<p:tagLst xmlns:p="http://schemas.openxmlformats.org/presentationml/2006/main">
  <p:tag name="KSO_WM_TEMPLATE_SUBCATEGORY" val="0"/>
  <p:tag name="KSO_WM_SLIDE_TYPE" val="contents"/>
  <p:tag name="KSO_WM_SLIDE_SUBTYPE" val="diag"/>
  <p:tag name="KSO_WM_SLIDE_ITEM_CNT" val="4"/>
  <p:tag name="KSO_WM_SLIDE_INDEX" val="4"/>
  <p:tag name="KSO_WM_DIAGRAM_GROUP_CODE" val="l1-1"/>
  <p:tag name="KSO_WM_SLIDE_DIAGTYPE" val="l"/>
  <p:tag name="KSO_WM_TAG_VERSION" val="1.0"/>
  <p:tag name="KSO_WM_BEAUTIFY_FLAG" val="#wm#"/>
  <p:tag name="KSO_WM_SLIDE_LAYOUT" val="a_l"/>
  <p:tag name="KSO_WM_SLIDE_LAYOUT_CNT" val="1_1"/>
  <p:tag name="KSO_WM_TEMPLATE_MASTER_TYPE" val="1"/>
  <p:tag name="KSO_WM_TEMPLATE_COLOR_TYPE" val="1"/>
  <p:tag name="KSO_WM_TEMPLATE_CATEGORY" val="custom"/>
  <p:tag name="KSO_WM_TEMPLATE_INDEX" val="20204328"/>
  <p:tag name="KSO_WM_SLIDE_ID" val="custom20204328_4"/>
</p:tagLst>
</file>

<file path=ppt/tags/tag6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99.xml><?xml version="1.0" encoding="utf-8"?>
<p:tagLst xmlns:p="http://schemas.openxmlformats.org/presentationml/2006/main">
  <p:tag name="KSO_WM_UNIT_TEXT_PART_ID_V2" val="d-4-1"/>
  <p:tag name="KSO_WM_UNIT_PRESET_TEXT" val="点击此处添加正文，文字是您思想的提炼，为了最终呈现发布的良好效果，请尽量言简意赅的阐述观点；根据需要可酌情增减文字，以便观者可以准确理解您所传达的信息，点击此处添加正文，文字是您思想的提炼，为了最终呈现发布的良好效果，请尽量言简意赅的阐述观点。"/>
  <p:tag name="KSO_WM_UNIT_NOCLEAR" val="0"/>
  <p:tag name="KSO_WM_UNIT_SHOW_EDIT_AREA_INDICATION" val="0"/>
  <p:tag name="KSO_WM_UNIT_VALUE" val="156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f"/>
  <p:tag name="KSO_WM_UNIT_INDEX" val="1"/>
  <p:tag name="KSO_WM_UNIT_ID" val="diagram20202574_1*f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4"/>
  <p:tag name="KSO_WM_UNIT_ID" val="diagram20202574_1*i*4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01.xml><?xml version="1.0" encoding="utf-8"?>
<p:tagLst xmlns:p="http://schemas.openxmlformats.org/presentationml/2006/main">
  <p:tag name="KSO_WM_UNIT_TEXT_PART_ID_V2" val="d-4-1"/>
  <p:tag name="KSO_WM_UNIT_PRESET_TEXT" val="点击此处添加正文，文字是您思想的提炼，为了最终呈现发布的良好效果&#13;请尽量言简意赅的阐述观点；根据需要可酌情增减文字，以便观者可以准确理解您所传达的信息。&#13;即便信息错综复杂，需要用更多的文字来表述，也请您尽可能提炼思想的精髓，恰如其分的表达观点。"/>
  <p:tag name="KSO_WM_UNIT_NOCLEAR" val="1"/>
  <p:tag name="KSO_WM_UNIT_SHOW_EDIT_AREA_INDICATION" val="0"/>
  <p:tag name="KSO_WM_UNIT_VALUE" val="208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f"/>
  <p:tag name="KSO_WM_UNIT_INDEX" val="1_1"/>
  <p:tag name="KSO_WM_UNIT_ID" val="diagram20202574_1*h_f*1_1"/>
  <p:tag name="KSO_WM_TEMPLATE_CATEGORY" val="diagram"/>
  <p:tag name="KSO_WM_TEMPLATE_INDEX" val="20202574"/>
  <p:tag name="KSO_WM_UNIT_LAYERLEVEL" val="1_1"/>
  <p:tag name="KSO_WM_TAG_VERSION" val="1.0"/>
  <p:tag name="KSO_WM_BEAUTIFY_FLAG" val="#wm#"/>
</p:tagLst>
</file>

<file path=ppt/tags/tag702.xml><?xml version="1.0" encoding="utf-8"?>
<p:tagLst xmlns:p="http://schemas.openxmlformats.org/presentationml/2006/main">
  <p:tag name="KSO_WM_UNIT_TEXT_PART_ID_V2" val="c-4-1"/>
  <p:tag name="KSO_WM_UNIT_ISCONTENTSTITLE" val="0"/>
  <p:tag name="KSO_WM_UNIT_NOCLEAR" val="1"/>
  <p:tag name="KSO_WM_UNIT_SHOW_EDIT_AREA_INDICATION" val="0"/>
  <p:tag name="KSO_WM_UNIT_VALUE" val="46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a"/>
  <p:tag name="KSO_WM_UNIT_INDEX" val="1_1"/>
  <p:tag name="KSO_WM_UNIT_ID" val="diagram20202574_1*h_a*1_1"/>
  <p:tag name="KSO_WM_TEMPLATE_CATEGORY" val="diagram"/>
  <p:tag name="KSO_WM_TEMPLATE_INDEX" val="20202574"/>
  <p:tag name="KSO_WM_UNIT_LAYERLEVEL" val="1_1"/>
  <p:tag name="KSO_WM_TAG_VERSION" val="1.0"/>
  <p:tag name="KSO_WM_BEAUTIFY_FLAG" val="#wm#"/>
  <p:tag name="KSO_WM_UNIT_PRESET_TEXT" val="单击此处添加小标题"/>
</p:tagLst>
</file>

<file path=ppt/tags/tag703.xml><?xml version="1.0" encoding="utf-8"?>
<p:tagLst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07.xml><?xml version="1.0" encoding="utf-8"?>
<p:tagLst xmlns:p="http://schemas.openxmlformats.org/presentationml/2006/main">
  <p:tag name="KSO_WM_BEAUTIFY_FLAG" val="#wm#"/>
  <p:tag name="KSO_WM_TEMPLATE_CATEGORY" val="diagram"/>
  <p:tag name="KSO_WM_TEMPLATE_INDEX" val="20202574"/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7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11.xml><?xml version="1.0" encoding="utf-8"?>
<p:tagLst xmlns:p="http://schemas.openxmlformats.org/presentationml/2006/main">
  <p:tag name="KSO_WM_UNIT_TEXT_PART_ID_V2" val="d-4-1"/>
  <p:tag name="KSO_WM_UNIT_PRESET_TEXT" val="点击此处添加正文，文字是您思想的提炼，为了最终呈现发布的良好效果，请尽量言简意赅的阐述观点；根据需要可酌情增减文字，以便观者可以准确理解您所传达的信息，点击此处添加正文，文字是您思想的提炼，为了最终呈现发布的良好效果，请尽量言简意赅的阐述观点。"/>
  <p:tag name="KSO_WM_UNIT_NOCLEAR" val="0"/>
  <p:tag name="KSO_WM_UNIT_SHOW_EDIT_AREA_INDICATION" val="0"/>
  <p:tag name="KSO_WM_UNIT_VALUE" val="156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f"/>
  <p:tag name="KSO_WM_UNIT_INDEX" val="1"/>
  <p:tag name="KSO_WM_UNIT_ID" val="diagram20202574_1*f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4"/>
  <p:tag name="KSO_WM_UNIT_ID" val="diagram20202574_1*i*4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13.xml><?xml version="1.0" encoding="utf-8"?>
<p:tagLst xmlns:p="http://schemas.openxmlformats.org/presentationml/2006/main">
  <p:tag name="KSO_WM_UNIT_TEXT_PART_ID_V2" val="d-4-1"/>
  <p:tag name="KSO_WM_UNIT_PRESET_TEXT" val="点击此处添加正文，文字是您思想的提炼，为了最终呈现发布的良好效果&#13;请尽量言简意赅的阐述观点；根据需要可酌情增减文字，以便观者可以准确理解您所传达的信息。&#13;即便信息错综复杂，需要用更多的文字来表述，也请您尽可能提炼思想的精髓，恰如其分的表达观点。"/>
  <p:tag name="KSO_WM_UNIT_NOCLEAR" val="1"/>
  <p:tag name="KSO_WM_UNIT_SHOW_EDIT_AREA_INDICATION" val="0"/>
  <p:tag name="KSO_WM_UNIT_VALUE" val="208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f"/>
  <p:tag name="KSO_WM_UNIT_INDEX" val="1_1"/>
  <p:tag name="KSO_WM_UNIT_ID" val="diagram20202574_1*h_f*1_1"/>
  <p:tag name="KSO_WM_TEMPLATE_CATEGORY" val="diagram"/>
  <p:tag name="KSO_WM_TEMPLATE_INDEX" val="20202574"/>
  <p:tag name="KSO_WM_UNIT_LAYERLEVEL" val="1_1"/>
  <p:tag name="KSO_WM_TAG_VERSION" val="1.0"/>
  <p:tag name="KSO_WM_BEAUTIFY_FLAG" val="#wm#"/>
</p:tagLst>
</file>

<file path=ppt/tags/tag714.xml><?xml version="1.0" encoding="utf-8"?>
<p:tagLst xmlns:p="http://schemas.openxmlformats.org/presentationml/2006/main">
  <p:tag name="KSO_WM_UNIT_TEXT_PART_ID_V2" val="c-4-1"/>
  <p:tag name="KSO_WM_UNIT_ISCONTENTSTITLE" val="0"/>
  <p:tag name="KSO_WM_UNIT_NOCLEAR" val="1"/>
  <p:tag name="KSO_WM_UNIT_SHOW_EDIT_AREA_INDICATION" val="0"/>
  <p:tag name="KSO_WM_UNIT_VALUE" val="46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h_a"/>
  <p:tag name="KSO_WM_UNIT_INDEX" val="1_1"/>
  <p:tag name="KSO_WM_UNIT_ID" val="diagram20202574_1*h_a*1_1"/>
  <p:tag name="KSO_WM_TEMPLATE_CATEGORY" val="diagram"/>
  <p:tag name="KSO_WM_TEMPLATE_INDEX" val="20202574"/>
  <p:tag name="KSO_WM_UNIT_LAYERLEVEL" val="1_1"/>
  <p:tag name="KSO_WM_TAG_VERSION" val="1.0"/>
  <p:tag name="KSO_WM_BEAUTIFY_FLAG" val="#wm#"/>
  <p:tag name="KSO_WM_UNIT_PRESET_TEXT" val="单击此处添加小标题"/>
</p:tagLst>
</file>

<file path=ppt/tags/tag715.xml><?xml version="1.0" encoding="utf-8"?>
<p:tagLst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19.xml><?xml version="1.0" encoding="utf-8"?>
<p:tagLst xmlns:p="http://schemas.openxmlformats.org/presentationml/2006/main">
  <p:tag name="KSO_WM_BEAUTIFY_FLAG" val="#wm#"/>
  <p:tag name="KSO_WM_TEMPLATE_CATEGORY" val="diagram"/>
  <p:tag name="KSO_WM_TEMPLATE_INDEX" val="20202574"/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1"/>
  <p:tag name="KSO_WM_UNIT_VALUE" val="10"/>
  <p:tag name="KSO_WM_UNIT_TYPE" val="a"/>
  <p:tag name="KSO_WM_UNIT_INDEX" val="1"/>
  <p:tag name="KSO_WM_UNIT_PRESET_TEXT" val="谢谢聆听"/>
  <p:tag name="KSO_WM_TEMPLATE_CATEGORY" val="custom"/>
  <p:tag name="KSO_WM_TEMPLATE_INDEX" val="20204328"/>
  <p:tag name="KSO_WM_UNIT_ID" val="custom20204328_41*a*1"/>
  <p:tag name="KSO_WM_UNIT_ISNUMDGMTITLE" val="0"/>
</p:tagLst>
</file>

<file path=ppt/tags/tag7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26"/>
  <p:tag name="KSO_WM_UNIT_TYPE" val="b"/>
  <p:tag name="KSO_WM_UNIT_INDEX" val="1"/>
  <p:tag name="KSO_WM_UNIT_PRESET_TEXT" val="单击此处添加文本具体内容"/>
  <p:tag name="KSO_WM_TEMPLATE_CATEGORY" val="custom"/>
  <p:tag name="KSO_WM_TEMPLATE_INDEX" val="20204328"/>
  <p:tag name="KSO_WM_UNIT_ID" val="custom20204328_41*b*1"/>
  <p:tag name="KSO_WM_UNIT_ISNUMDGMTITLE" val="0"/>
</p:tagLst>
</file>

<file path=ppt/tags/tag722.xml><?xml version="1.0" encoding="utf-8"?>
<p:tagLst xmlns:p="http://schemas.openxmlformats.org/presentationml/2006/main">
  <p:tag name="KSO_WM_BEAUTIFY_FLAG" val="#wm#"/>
  <p:tag name="KSO_WM_TEMPLATE_SUBCATEGORY" val="0"/>
  <p:tag name="KSO_WM_SLIDE_TYPE" val="endPage"/>
  <p:tag name="KSO_WM_SLIDE_SUBTYPE" val="pureTxt"/>
  <p:tag name="KSO_WM_SLIDE_ITEM_CNT" val="0"/>
  <p:tag name="KSO_WM_SLIDE_INDEX" val="41"/>
  <p:tag name="KSO_WM_TAG_VERSION" val="1.0"/>
  <p:tag name="KSO_WM_SLIDE_LAYOUT" val="a_b"/>
  <p:tag name="KSO_WM_SLIDE_LAYOUT_CNT" val="1_1"/>
  <p:tag name="KSO_WM_TEMPLATE_MASTER_TYPE" val="1"/>
  <p:tag name="KSO_WM_TEMPLATE_COLOR_TYPE" val="1"/>
  <p:tag name="KSO_WM_TEMPLATE_CATEGORY" val="custom"/>
  <p:tag name="KSO_WM_TEMPLATE_INDEX" val="20204328"/>
  <p:tag name="KSO_WM_SLIDE_ID" val="custom20204328_41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自定义 106">
      <a:dk1>
        <a:srgbClr val="000000"/>
      </a:dk1>
      <a:lt1>
        <a:srgbClr val="FFFFFF"/>
      </a:lt1>
      <a:dk2>
        <a:srgbClr val="EFEBE5"/>
      </a:dk2>
      <a:lt2>
        <a:srgbClr val="FDFCFC"/>
      </a:lt2>
      <a:accent1>
        <a:srgbClr val="C5B371"/>
      </a:accent1>
      <a:accent2>
        <a:srgbClr val="B2C97A"/>
      </a:accent2>
      <a:accent3>
        <a:srgbClr val="74BA7C"/>
      </a:accent3>
      <a:accent4>
        <a:srgbClr val="85D799"/>
      </a:accent4>
      <a:accent5>
        <a:srgbClr val="6EC4B2"/>
      </a:accent5>
      <a:accent6>
        <a:srgbClr val="6BAAC3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4447">
      <a:dk1>
        <a:srgbClr val="000000"/>
      </a:dk1>
      <a:lt1>
        <a:srgbClr val="FFFFFF"/>
      </a:lt1>
      <a:dk2>
        <a:srgbClr val="ECEEEF"/>
      </a:dk2>
      <a:lt2>
        <a:srgbClr val="FCFDFD"/>
      </a:lt2>
      <a:accent1>
        <a:srgbClr val="718A98"/>
      </a:accent1>
      <a:accent2>
        <a:srgbClr val="798595"/>
      </a:accent2>
      <a:accent3>
        <a:srgbClr val="818092"/>
      </a:accent3>
      <a:accent4>
        <a:srgbClr val="887B90"/>
      </a:accent4>
      <a:accent5>
        <a:srgbClr val="90768D"/>
      </a:accent5>
      <a:accent6>
        <a:srgbClr val="98718A"/>
      </a:accent6>
      <a:hlink>
        <a:srgbClr val="57037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​​">
  <a:themeElements>
    <a:clrScheme name="自定义 71">
      <a:dk1>
        <a:srgbClr val="000000"/>
      </a:dk1>
      <a:lt1>
        <a:srgbClr val="FFFFFF"/>
      </a:lt1>
      <a:dk2>
        <a:srgbClr val="EFECEC"/>
      </a:dk2>
      <a:lt2>
        <a:srgbClr val="FDFCFC"/>
      </a:lt2>
      <a:accent1>
        <a:srgbClr val="D3A991"/>
      </a:accent1>
      <a:accent2>
        <a:srgbClr val="C5B09B"/>
      </a:accent2>
      <a:accent3>
        <a:srgbClr val="B0B19D"/>
      </a:accent3>
      <a:accent4>
        <a:srgbClr val="A5BBAC"/>
      </a:accent4>
      <a:accent5>
        <a:srgbClr val="88BEAF"/>
      </a:accent5>
      <a:accent6>
        <a:srgbClr val="9AD6CD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3851</Words>
  <Application>WPS 演示</Application>
  <PresentationFormat>宽屏</PresentationFormat>
  <Paragraphs>372</Paragraphs>
  <Slides>36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36</vt:i4>
      </vt:variant>
    </vt:vector>
  </HeadingPairs>
  <TitlesOfParts>
    <vt:vector size="49" baseType="lpstr">
      <vt:lpstr>Arial</vt:lpstr>
      <vt:lpstr>宋体</vt:lpstr>
      <vt:lpstr>Wingdings</vt:lpstr>
      <vt:lpstr>微软雅黑</vt:lpstr>
      <vt:lpstr>汉仪旗黑-85S</vt:lpstr>
      <vt:lpstr>黑体</vt:lpstr>
      <vt:lpstr>Segoe UI</vt:lpstr>
      <vt:lpstr>微软雅黑 Light</vt:lpstr>
      <vt:lpstr>Arial Unicode MS</vt:lpstr>
      <vt:lpstr>Calibri</vt:lpstr>
      <vt:lpstr>1_Office 主题​​</vt:lpstr>
      <vt:lpstr>2_Office 主题​​</vt:lpstr>
      <vt:lpstr>3_Office 主题​​</vt:lpstr>
      <vt:lpstr>TUTK产品介绍</vt:lpstr>
      <vt:lpstr>PowerPoint 演示文稿</vt:lpstr>
      <vt:lpstr>P2P通信</vt:lpstr>
      <vt:lpstr>PowerPoint 演示文稿</vt:lpstr>
      <vt:lpstr>P2P基本概念和架构</vt:lpstr>
      <vt:lpstr>信件投递</vt:lpstr>
      <vt:lpstr>网络通信</vt:lpstr>
      <vt:lpstr>网络通信与打洞原理</vt:lpstr>
      <vt:lpstr>PowerPoint 演示文稿</vt:lpstr>
      <vt:lpstr>PowerPoint 演示文稿</vt:lpstr>
      <vt:lpstr>PowerPoint 演示文稿</vt:lpstr>
      <vt:lpstr>平行连线机制</vt:lpstr>
      <vt:lpstr>可穿透成P2P的NAT组合</vt:lpstr>
      <vt:lpstr>模块选用介绍</vt:lpstr>
      <vt:lpstr>PowerPoint 演示文稿</vt:lpstr>
      <vt:lpstr>功能对接(基于AVAPI)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消息推送</vt:lpstr>
      <vt:lpstr>PowerPoint 演示文稿</vt:lpstr>
      <vt:lpstr>消息推送的框架</vt:lpstr>
      <vt:lpstr>PowerPoint 演示文稿</vt:lpstr>
      <vt:lpstr>消息推送的对接</vt:lpstr>
      <vt:lpstr>PowerPoint 演示文稿</vt:lpstr>
      <vt:lpstr>PowerPoint 演示文稿</vt:lpstr>
      <vt:lpstr>PowerPoint 演示文稿</vt:lpstr>
      <vt:lpstr>云存储</vt:lpstr>
      <vt:lpstr>PowerPoint 演示文稿</vt:lpstr>
      <vt:lpstr>PowerPoint 演示文稿</vt:lpstr>
      <vt:lpstr>PowerPoint 演示文稿</vt:lpstr>
      <vt:lpstr>谢谢聆听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驰少爷的御用铲屎官</cp:lastModifiedBy>
  <cp:revision>195</cp:revision>
  <dcterms:created xsi:type="dcterms:W3CDTF">2019-06-19T02:08:00Z</dcterms:created>
  <dcterms:modified xsi:type="dcterms:W3CDTF">2021-03-25T09:45:05Z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